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3084</c:v>
                </c:pt>
                <c:pt idx="1">
                  <c:v>3088</c:v>
                </c:pt>
                <c:pt idx="2">
                  <c:v>3095</c:v>
                </c:pt>
                <c:pt idx="3">
                  <c:v>3106</c:v>
                </c:pt>
                <c:pt idx="4">
                  <c:v>3117</c:v>
                </c:pt>
                <c:pt idx="5">
                  <c:v>3135</c:v>
                </c:pt>
                <c:pt idx="6">
                  <c:v>3154</c:v>
                </c:pt>
                <c:pt idx="7">
                  <c:v>3168</c:v>
                </c:pt>
                <c:pt idx="8">
                  <c:v>3172</c:v>
                </c:pt>
                <c:pt idx="9">
                  <c:v>3173</c:v>
                </c:pt>
                <c:pt idx="10">
                  <c:v>3174</c:v>
                </c:pt>
                <c:pt idx="11">
                  <c:v>3176</c:v>
                </c:pt>
                <c:pt idx="12">
                  <c:v>3177</c:v>
                </c:pt>
                <c:pt idx="13">
                  <c:v>3177</c:v>
                </c:pt>
                <c:pt idx="14">
                  <c:v>3178</c:v>
                </c:pt>
                <c:pt idx="15">
                  <c:v>3179</c:v>
                </c:pt>
                <c:pt idx="16">
                  <c:v>3181</c:v>
                </c:pt>
                <c:pt idx="17">
                  <c:v>3183</c:v>
                </c:pt>
                <c:pt idx="18">
                  <c:v>3184</c:v>
                </c:pt>
                <c:pt idx="19">
                  <c:v>3185</c:v>
                </c:pt>
                <c:pt idx="20">
                  <c:v>3185</c:v>
                </c:pt>
                <c:pt idx="21">
                  <c:v>3186</c:v>
                </c:pt>
                <c:pt idx="22">
                  <c:v>3187</c:v>
                </c:pt>
                <c:pt idx="23">
                  <c:v>3186</c:v>
                </c:pt>
                <c:pt idx="24">
                  <c:v>3187</c:v>
                </c:pt>
                <c:pt idx="25">
                  <c:v>3187</c:v>
                </c:pt>
                <c:pt idx="26">
                  <c:v>3187</c:v>
                </c:pt>
                <c:pt idx="27">
                  <c:v>3185</c:v>
                </c:pt>
                <c:pt idx="28">
                  <c:v>3185</c:v>
                </c:pt>
                <c:pt idx="29">
                  <c:v>3185</c:v>
                </c:pt>
                <c:pt idx="30">
                  <c:v>3187</c:v>
                </c:pt>
                <c:pt idx="31">
                  <c:v>3187</c:v>
                </c:pt>
                <c:pt idx="32">
                  <c:v>3187</c:v>
                </c:pt>
                <c:pt idx="33">
                  <c:v>3187</c:v>
                </c:pt>
                <c:pt idx="34">
                  <c:v>3186</c:v>
                </c:pt>
                <c:pt idx="35">
                  <c:v>3187</c:v>
                </c:pt>
                <c:pt idx="36">
                  <c:v>3188</c:v>
                </c:pt>
                <c:pt idx="37">
                  <c:v>3190</c:v>
                </c:pt>
                <c:pt idx="38">
                  <c:v>3190</c:v>
                </c:pt>
                <c:pt idx="39">
                  <c:v>3191</c:v>
                </c:pt>
                <c:pt idx="40">
                  <c:v>3193</c:v>
                </c:pt>
                <c:pt idx="41">
                  <c:v>3194</c:v>
                </c:pt>
                <c:pt idx="42">
                  <c:v>3196</c:v>
                </c:pt>
                <c:pt idx="43">
                  <c:v>3197</c:v>
                </c:pt>
                <c:pt idx="44">
                  <c:v>3197</c:v>
                </c:pt>
                <c:pt idx="45">
                  <c:v>3198</c:v>
                </c:pt>
                <c:pt idx="46">
                  <c:v>3198</c:v>
                </c:pt>
                <c:pt idx="47">
                  <c:v>3197</c:v>
                </c:pt>
                <c:pt idx="48">
                  <c:v>3197</c:v>
                </c:pt>
                <c:pt idx="49">
                  <c:v>3197</c:v>
                </c:pt>
                <c:pt idx="50">
                  <c:v>3197</c:v>
                </c:pt>
                <c:pt idx="51">
                  <c:v>3197</c:v>
                </c:pt>
                <c:pt idx="52">
                  <c:v>3196</c:v>
                </c:pt>
                <c:pt idx="53">
                  <c:v>3195</c:v>
                </c:pt>
                <c:pt idx="54">
                  <c:v>3197</c:v>
                </c:pt>
                <c:pt idx="55">
                  <c:v>3197</c:v>
                </c:pt>
                <c:pt idx="56">
                  <c:v>3197</c:v>
                </c:pt>
                <c:pt idx="57">
                  <c:v>3197</c:v>
                </c:pt>
                <c:pt idx="58">
                  <c:v>3197</c:v>
                </c:pt>
                <c:pt idx="59">
                  <c:v>3197</c:v>
                </c:pt>
                <c:pt idx="60">
                  <c:v>3197</c:v>
                </c:pt>
                <c:pt idx="61">
                  <c:v>3197</c:v>
                </c:pt>
                <c:pt idx="62">
                  <c:v>3197</c:v>
                </c:pt>
                <c:pt idx="63">
                  <c:v>3197</c:v>
                </c:pt>
                <c:pt idx="64">
                  <c:v>3197</c:v>
                </c:pt>
                <c:pt idx="65">
                  <c:v>3197</c:v>
                </c:pt>
                <c:pt idx="66">
                  <c:v>3196</c:v>
                </c:pt>
                <c:pt idx="67">
                  <c:v>3196</c:v>
                </c:pt>
                <c:pt idx="68">
                  <c:v>3196</c:v>
                </c:pt>
                <c:pt idx="69">
                  <c:v>3196</c:v>
                </c:pt>
                <c:pt idx="70">
                  <c:v>3197</c:v>
                </c:pt>
                <c:pt idx="71">
                  <c:v>3197</c:v>
                </c:pt>
                <c:pt idx="72">
                  <c:v>3198</c:v>
                </c:pt>
                <c:pt idx="73">
                  <c:v>3198</c:v>
                </c:pt>
                <c:pt idx="74">
                  <c:v>3199</c:v>
                </c:pt>
                <c:pt idx="75">
                  <c:v>3199</c:v>
                </c:pt>
                <c:pt idx="76">
                  <c:v>3200</c:v>
                </c:pt>
                <c:pt idx="77">
                  <c:v>3199</c:v>
                </c:pt>
                <c:pt idx="78">
                  <c:v>3200</c:v>
                </c:pt>
                <c:pt idx="79">
                  <c:v>3201</c:v>
                </c:pt>
                <c:pt idx="80">
                  <c:v>3202</c:v>
                </c:pt>
                <c:pt idx="81">
                  <c:v>3203</c:v>
                </c:pt>
                <c:pt idx="82">
                  <c:v>3203</c:v>
                </c:pt>
                <c:pt idx="83">
                  <c:v>3203</c:v>
                </c:pt>
                <c:pt idx="84">
                  <c:v>3204</c:v>
                </c:pt>
                <c:pt idx="85">
                  <c:v>3204</c:v>
                </c:pt>
                <c:pt idx="86">
                  <c:v>3205</c:v>
                </c:pt>
                <c:pt idx="87">
                  <c:v>3206</c:v>
                </c:pt>
                <c:pt idx="88">
                  <c:v>3205</c:v>
                </c:pt>
                <c:pt idx="89">
                  <c:v>3203</c:v>
                </c:pt>
                <c:pt idx="90">
                  <c:v>3202</c:v>
                </c:pt>
                <c:pt idx="91">
                  <c:v>3202</c:v>
                </c:pt>
              </c:numCache>
            </c:numRef>
          </c:val>
          <c:smooth val="0"/>
          <c:extLst>
            <c:ext xmlns:c16="http://schemas.microsoft.com/office/drawing/2014/chart" uri="{C3380CC4-5D6E-409C-BE32-E72D297353CC}">
              <c16:uniqueId val="{00000000-F0CC-4ECE-87A7-CE58A1B19B5B}"/>
            </c:ext>
          </c:extLst>
        </c:ser>
        <c:dLbls>
          <c:showLegendKey val="0"/>
          <c:showVal val="0"/>
          <c:showCatName val="0"/>
          <c:showSerName val="0"/>
          <c:showPercent val="0"/>
          <c:showBubbleSize val="0"/>
        </c:dLbls>
        <c:smooth val="0"/>
        <c:axId val="311953232"/>
        <c:axId val="311957496"/>
      </c:lineChart>
      <c:dateAx>
        <c:axId val="31195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57496"/>
        <c:crosses val="autoZero"/>
        <c:auto val="1"/>
        <c:lblOffset val="100"/>
        <c:baseTimeUnit val="days"/>
      </c:dateAx>
      <c:valAx>
        <c:axId val="31195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5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 Organic Reach</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287</c:v>
                </c:pt>
                <c:pt idx="1">
                  <c:v>214</c:v>
                </c:pt>
                <c:pt idx="2">
                  <c:v>2249</c:v>
                </c:pt>
                <c:pt idx="3">
                  <c:v>2424</c:v>
                </c:pt>
                <c:pt idx="4">
                  <c:v>25064</c:v>
                </c:pt>
                <c:pt idx="5">
                  <c:v>36981</c:v>
                </c:pt>
                <c:pt idx="6">
                  <c:v>28089</c:v>
                </c:pt>
                <c:pt idx="7">
                  <c:v>20048</c:v>
                </c:pt>
                <c:pt idx="8">
                  <c:v>7208</c:v>
                </c:pt>
                <c:pt idx="9">
                  <c:v>6006</c:v>
                </c:pt>
                <c:pt idx="10">
                  <c:v>3391</c:v>
                </c:pt>
                <c:pt idx="11">
                  <c:v>1103</c:v>
                </c:pt>
                <c:pt idx="12">
                  <c:v>656</c:v>
                </c:pt>
                <c:pt idx="13">
                  <c:v>479</c:v>
                </c:pt>
                <c:pt idx="14">
                  <c:v>420</c:v>
                </c:pt>
                <c:pt idx="15">
                  <c:v>285</c:v>
                </c:pt>
                <c:pt idx="16">
                  <c:v>3510</c:v>
                </c:pt>
                <c:pt idx="17">
                  <c:v>1168</c:v>
                </c:pt>
                <c:pt idx="18">
                  <c:v>977</c:v>
                </c:pt>
                <c:pt idx="19">
                  <c:v>417</c:v>
                </c:pt>
                <c:pt idx="20">
                  <c:v>457</c:v>
                </c:pt>
                <c:pt idx="21">
                  <c:v>247</c:v>
                </c:pt>
                <c:pt idx="22">
                  <c:v>475</c:v>
                </c:pt>
                <c:pt idx="23">
                  <c:v>255</c:v>
                </c:pt>
                <c:pt idx="24">
                  <c:v>252</c:v>
                </c:pt>
                <c:pt idx="25">
                  <c:v>198</c:v>
                </c:pt>
                <c:pt idx="26">
                  <c:v>169</c:v>
                </c:pt>
                <c:pt idx="27">
                  <c:v>177</c:v>
                </c:pt>
                <c:pt idx="28">
                  <c:v>163</c:v>
                </c:pt>
                <c:pt idx="29">
                  <c:v>151</c:v>
                </c:pt>
                <c:pt idx="30">
                  <c:v>1095</c:v>
                </c:pt>
                <c:pt idx="31">
                  <c:v>265</c:v>
                </c:pt>
                <c:pt idx="32">
                  <c:v>215</c:v>
                </c:pt>
                <c:pt idx="33">
                  <c:v>182</c:v>
                </c:pt>
                <c:pt idx="34">
                  <c:v>139</c:v>
                </c:pt>
                <c:pt idx="35">
                  <c:v>129</c:v>
                </c:pt>
                <c:pt idx="36">
                  <c:v>148</c:v>
                </c:pt>
                <c:pt idx="37">
                  <c:v>139</c:v>
                </c:pt>
                <c:pt idx="38">
                  <c:v>798</c:v>
                </c:pt>
                <c:pt idx="39">
                  <c:v>270</c:v>
                </c:pt>
                <c:pt idx="40">
                  <c:v>140</c:v>
                </c:pt>
                <c:pt idx="41">
                  <c:v>133</c:v>
                </c:pt>
                <c:pt idx="42">
                  <c:v>565</c:v>
                </c:pt>
                <c:pt idx="43">
                  <c:v>202</c:v>
                </c:pt>
                <c:pt idx="44">
                  <c:v>184</c:v>
                </c:pt>
                <c:pt idx="45">
                  <c:v>147</c:v>
                </c:pt>
                <c:pt idx="46">
                  <c:v>239</c:v>
                </c:pt>
                <c:pt idx="47">
                  <c:v>157</c:v>
                </c:pt>
                <c:pt idx="48">
                  <c:v>129</c:v>
                </c:pt>
                <c:pt idx="49">
                  <c:v>119</c:v>
                </c:pt>
                <c:pt idx="50">
                  <c:v>120</c:v>
                </c:pt>
                <c:pt idx="51">
                  <c:v>110</c:v>
                </c:pt>
                <c:pt idx="52">
                  <c:v>183</c:v>
                </c:pt>
                <c:pt idx="53">
                  <c:v>107</c:v>
                </c:pt>
                <c:pt idx="54">
                  <c:v>213</c:v>
                </c:pt>
                <c:pt idx="55">
                  <c:v>135</c:v>
                </c:pt>
                <c:pt idx="56">
                  <c:v>118</c:v>
                </c:pt>
                <c:pt idx="57">
                  <c:v>85</c:v>
                </c:pt>
                <c:pt idx="58">
                  <c:v>99</c:v>
                </c:pt>
                <c:pt idx="59">
                  <c:v>77</c:v>
                </c:pt>
                <c:pt idx="60">
                  <c:v>124</c:v>
                </c:pt>
                <c:pt idx="61">
                  <c:v>96</c:v>
                </c:pt>
                <c:pt idx="62">
                  <c:v>94</c:v>
                </c:pt>
                <c:pt idx="63">
                  <c:v>92</c:v>
                </c:pt>
                <c:pt idx="64">
                  <c:v>88</c:v>
                </c:pt>
                <c:pt idx="65">
                  <c:v>116</c:v>
                </c:pt>
                <c:pt idx="66">
                  <c:v>92</c:v>
                </c:pt>
                <c:pt idx="67">
                  <c:v>98</c:v>
                </c:pt>
                <c:pt idx="68">
                  <c:v>87</c:v>
                </c:pt>
                <c:pt idx="69">
                  <c:v>94</c:v>
                </c:pt>
                <c:pt idx="70">
                  <c:v>92</c:v>
                </c:pt>
                <c:pt idx="71">
                  <c:v>85</c:v>
                </c:pt>
                <c:pt idx="72">
                  <c:v>80</c:v>
                </c:pt>
                <c:pt idx="73">
                  <c:v>71</c:v>
                </c:pt>
                <c:pt idx="74">
                  <c:v>87</c:v>
                </c:pt>
                <c:pt idx="75">
                  <c:v>80</c:v>
                </c:pt>
                <c:pt idx="76">
                  <c:v>95</c:v>
                </c:pt>
                <c:pt idx="77">
                  <c:v>89</c:v>
                </c:pt>
                <c:pt idx="78">
                  <c:v>91</c:v>
                </c:pt>
                <c:pt idx="79">
                  <c:v>87</c:v>
                </c:pt>
                <c:pt idx="80">
                  <c:v>78</c:v>
                </c:pt>
                <c:pt idx="81">
                  <c:v>103</c:v>
                </c:pt>
                <c:pt idx="82">
                  <c:v>97</c:v>
                </c:pt>
                <c:pt idx="83">
                  <c:v>133</c:v>
                </c:pt>
                <c:pt idx="84">
                  <c:v>118</c:v>
                </c:pt>
                <c:pt idx="85">
                  <c:v>172</c:v>
                </c:pt>
                <c:pt idx="86">
                  <c:v>214</c:v>
                </c:pt>
                <c:pt idx="87">
                  <c:v>704</c:v>
                </c:pt>
                <c:pt idx="88">
                  <c:v>265</c:v>
                </c:pt>
                <c:pt idx="89">
                  <c:v>192</c:v>
                </c:pt>
                <c:pt idx="90">
                  <c:v>167</c:v>
                </c:pt>
                <c:pt idx="91">
                  <c:v>115</c:v>
                </c:pt>
              </c:numCache>
            </c:numRef>
          </c:val>
          <c:smooth val="0"/>
          <c:extLst>
            <c:ext xmlns:c16="http://schemas.microsoft.com/office/drawing/2014/chart" uri="{C3380CC4-5D6E-409C-BE32-E72D297353CC}">
              <c16:uniqueId val="{00000000-DF81-4B44-B9AD-546EB131D156}"/>
            </c:ext>
          </c:extLst>
        </c:ser>
        <c:ser>
          <c:idx val="1"/>
          <c:order val="1"/>
          <c:tx>
            <c:strRef>
              <c:f>Sheet1!$C$1</c:f>
              <c:strCache>
                <c:ptCount val="1"/>
                <c:pt idx="0">
                  <c:v>TrendSet Paid Reach</c:v>
                </c:pt>
              </c:strCache>
            </c:strRef>
          </c:tx>
          <c:spPr>
            <a:ln w="28575" cap="rnd">
              <a:solidFill>
                <a:schemeClr val="accent2"/>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Sheet1!$C$2:$C$93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1-DF81-4B44-B9AD-546EB131D156}"/>
            </c:ext>
          </c:extLst>
        </c:ser>
        <c:ser>
          <c:idx val="2"/>
          <c:order val="2"/>
          <c:tx>
            <c:strRef>
              <c:f>Sheet1!$D$1</c:f>
              <c:strCache>
                <c:ptCount val="1"/>
                <c:pt idx="0">
                  <c:v>TrendSet Viral Reach</c:v>
                </c:pt>
              </c:strCache>
            </c:strRef>
          </c:tx>
          <c:spPr>
            <a:ln w="28575" cap="rnd">
              <a:solidFill>
                <a:schemeClr val="accent3"/>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Sheet1!$D$2:$D$93</c:f>
              <c:numCache>
                <c:formatCode>General</c:formatCode>
                <c:ptCount val="92"/>
                <c:pt idx="0">
                  <c:v>277</c:v>
                </c:pt>
                <c:pt idx="1">
                  <c:v>195</c:v>
                </c:pt>
                <c:pt idx="2">
                  <c:v>1154</c:v>
                </c:pt>
                <c:pt idx="3">
                  <c:v>1714</c:v>
                </c:pt>
                <c:pt idx="4">
                  <c:v>24342</c:v>
                </c:pt>
                <c:pt idx="5">
                  <c:v>35891</c:v>
                </c:pt>
                <c:pt idx="6">
                  <c:v>27853</c:v>
                </c:pt>
                <c:pt idx="7">
                  <c:v>18527</c:v>
                </c:pt>
                <c:pt idx="8">
                  <c:v>6906</c:v>
                </c:pt>
                <c:pt idx="9">
                  <c:v>5845</c:v>
                </c:pt>
                <c:pt idx="10">
                  <c:v>2460</c:v>
                </c:pt>
                <c:pt idx="11">
                  <c:v>939</c:v>
                </c:pt>
                <c:pt idx="12">
                  <c:v>579</c:v>
                </c:pt>
                <c:pt idx="13">
                  <c:v>389</c:v>
                </c:pt>
                <c:pt idx="14">
                  <c:v>371</c:v>
                </c:pt>
                <c:pt idx="15">
                  <c:v>255</c:v>
                </c:pt>
                <c:pt idx="16">
                  <c:v>3477</c:v>
                </c:pt>
                <c:pt idx="17">
                  <c:v>1145</c:v>
                </c:pt>
                <c:pt idx="18">
                  <c:v>396</c:v>
                </c:pt>
                <c:pt idx="19">
                  <c:v>330</c:v>
                </c:pt>
                <c:pt idx="20">
                  <c:v>397</c:v>
                </c:pt>
                <c:pt idx="21">
                  <c:v>194</c:v>
                </c:pt>
                <c:pt idx="22">
                  <c:v>450</c:v>
                </c:pt>
                <c:pt idx="23">
                  <c:v>236</c:v>
                </c:pt>
                <c:pt idx="24">
                  <c:v>232</c:v>
                </c:pt>
                <c:pt idx="25">
                  <c:v>196</c:v>
                </c:pt>
                <c:pt idx="26">
                  <c:v>167</c:v>
                </c:pt>
                <c:pt idx="27">
                  <c:v>176</c:v>
                </c:pt>
                <c:pt idx="28">
                  <c:v>160</c:v>
                </c:pt>
                <c:pt idx="29">
                  <c:v>142</c:v>
                </c:pt>
                <c:pt idx="30">
                  <c:v>203</c:v>
                </c:pt>
                <c:pt idx="31">
                  <c:v>151</c:v>
                </c:pt>
                <c:pt idx="32">
                  <c:v>159</c:v>
                </c:pt>
                <c:pt idx="33">
                  <c:v>130</c:v>
                </c:pt>
                <c:pt idx="34">
                  <c:v>114</c:v>
                </c:pt>
                <c:pt idx="35">
                  <c:v>123</c:v>
                </c:pt>
                <c:pt idx="36">
                  <c:v>124</c:v>
                </c:pt>
                <c:pt idx="37">
                  <c:v>117</c:v>
                </c:pt>
                <c:pt idx="38">
                  <c:v>136</c:v>
                </c:pt>
                <c:pt idx="39">
                  <c:v>155</c:v>
                </c:pt>
                <c:pt idx="40">
                  <c:v>92</c:v>
                </c:pt>
                <c:pt idx="41">
                  <c:v>104</c:v>
                </c:pt>
                <c:pt idx="42">
                  <c:v>556</c:v>
                </c:pt>
                <c:pt idx="43">
                  <c:v>193</c:v>
                </c:pt>
                <c:pt idx="44">
                  <c:v>177</c:v>
                </c:pt>
                <c:pt idx="45">
                  <c:v>146</c:v>
                </c:pt>
                <c:pt idx="46">
                  <c:v>237</c:v>
                </c:pt>
                <c:pt idx="47">
                  <c:v>157</c:v>
                </c:pt>
                <c:pt idx="48">
                  <c:v>127</c:v>
                </c:pt>
                <c:pt idx="49">
                  <c:v>117</c:v>
                </c:pt>
                <c:pt idx="50">
                  <c:v>118</c:v>
                </c:pt>
                <c:pt idx="51">
                  <c:v>109</c:v>
                </c:pt>
                <c:pt idx="52">
                  <c:v>180</c:v>
                </c:pt>
                <c:pt idx="53">
                  <c:v>107</c:v>
                </c:pt>
                <c:pt idx="54">
                  <c:v>213</c:v>
                </c:pt>
                <c:pt idx="55">
                  <c:v>133</c:v>
                </c:pt>
                <c:pt idx="56">
                  <c:v>117</c:v>
                </c:pt>
                <c:pt idx="57">
                  <c:v>85</c:v>
                </c:pt>
                <c:pt idx="58">
                  <c:v>96</c:v>
                </c:pt>
                <c:pt idx="59">
                  <c:v>76</c:v>
                </c:pt>
                <c:pt idx="60">
                  <c:v>122</c:v>
                </c:pt>
                <c:pt idx="61">
                  <c:v>96</c:v>
                </c:pt>
                <c:pt idx="62">
                  <c:v>94</c:v>
                </c:pt>
                <c:pt idx="63">
                  <c:v>90</c:v>
                </c:pt>
                <c:pt idx="64">
                  <c:v>88</c:v>
                </c:pt>
                <c:pt idx="65">
                  <c:v>116</c:v>
                </c:pt>
                <c:pt idx="66">
                  <c:v>89</c:v>
                </c:pt>
                <c:pt idx="67">
                  <c:v>98</c:v>
                </c:pt>
                <c:pt idx="68">
                  <c:v>87</c:v>
                </c:pt>
                <c:pt idx="69">
                  <c:v>93</c:v>
                </c:pt>
                <c:pt idx="70">
                  <c:v>92</c:v>
                </c:pt>
                <c:pt idx="71">
                  <c:v>84</c:v>
                </c:pt>
                <c:pt idx="72">
                  <c:v>78</c:v>
                </c:pt>
                <c:pt idx="73">
                  <c:v>70</c:v>
                </c:pt>
                <c:pt idx="74">
                  <c:v>87</c:v>
                </c:pt>
                <c:pt idx="75">
                  <c:v>80</c:v>
                </c:pt>
                <c:pt idx="76">
                  <c:v>94</c:v>
                </c:pt>
                <c:pt idx="77">
                  <c:v>89</c:v>
                </c:pt>
                <c:pt idx="78">
                  <c:v>89</c:v>
                </c:pt>
                <c:pt idx="79">
                  <c:v>87</c:v>
                </c:pt>
                <c:pt idx="80">
                  <c:v>76</c:v>
                </c:pt>
                <c:pt idx="81">
                  <c:v>101</c:v>
                </c:pt>
                <c:pt idx="82">
                  <c:v>96</c:v>
                </c:pt>
                <c:pt idx="83">
                  <c:v>130</c:v>
                </c:pt>
                <c:pt idx="84">
                  <c:v>118</c:v>
                </c:pt>
                <c:pt idx="85">
                  <c:v>172</c:v>
                </c:pt>
                <c:pt idx="86">
                  <c:v>212</c:v>
                </c:pt>
                <c:pt idx="87">
                  <c:v>142</c:v>
                </c:pt>
                <c:pt idx="88">
                  <c:v>202</c:v>
                </c:pt>
                <c:pt idx="89">
                  <c:v>159</c:v>
                </c:pt>
                <c:pt idx="90">
                  <c:v>132</c:v>
                </c:pt>
                <c:pt idx="91">
                  <c:v>110</c:v>
                </c:pt>
              </c:numCache>
            </c:numRef>
          </c:val>
          <c:smooth val="0"/>
          <c:extLst>
            <c:ext xmlns:c16="http://schemas.microsoft.com/office/drawing/2014/chart" uri="{C3380CC4-5D6E-409C-BE32-E72D297353CC}">
              <c16:uniqueId val="{00000002-DF81-4B44-B9AD-546EB131D156}"/>
            </c:ext>
          </c:extLst>
        </c:ser>
        <c:dLbls>
          <c:showLegendKey val="0"/>
          <c:showVal val="0"/>
          <c:showCatName val="0"/>
          <c:showSerName val="0"/>
          <c:showPercent val="0"/>
          <c:showBubbleSize val="0"/>
        </c:dLbls>
        <c:smooth val="0"/>
        <c:axId val="458209288"/>
        <c:axId val="458203056"/>
      </c:lineChart>
      <c:dateAx>
        <c:axId val="45820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3056"/>
        <c:crosses val="autoZero"/>
        <c:auto val="1"/>
        <c:lblOffset val="100"/>
        <c:baseTimeUnit val="days"/>
      </c:dateAx>
      <c:valAx>
        <c:axId val="45820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0</c:v>
                </c:pt>
                <c:pt idx="1">
                  <c:v>0</c:v>
                </c:pt>
                <c:pt idx="2">
                  <c:v>1.32686084142395</c:v>
                </c:pt>
                <c:pt idx="3">
                  <c:v>1.00096867936713</c:v>
                </c:pt>
                <c:pt idx="4">
                  <c:v>1.2552301255230101</c:v>
                </c:pt>
                <c:pt idx="5">
                  <c:v>2.8846153846153801</c:v>
                </c:pt>
                <c:pt idx="6">
                  <c:v>0</c:v>
                </c:pt>
                <c:pt idx="7">
                  <c:v>1.03011093502377</c:v>
                </c:pt>
                <c:pt idx="8">
                  <c:v>0</c:v>
                </c:pt>
                <c:pt idx="9">
                  <c:v>0</c:v>
                </c:pt>
                <c:pt idx="10">
                  <c:v>0.50425464859754199</c:v>
                </c:pt>
                <c:pt idx="11">
                  <c:v>0</c:v>
                </c:pt>
                <c:pt idx="12">
                  <c:v>0</c:v>
                </c:pt>
                <c:pt idx="13">
                  <c:v>0</c:v>
                </c:pt>
                <c:pt idx="14">
                  <c:v>0</c:v>
                </c:pt>
                <c:pt idx="15">
                  <c:v>0</c:v>
                </c:pt>
                <c:pt idx="16">
                  <c:v>0</c:v>
                </c:pt>
                <c:pt idx="17">
                  <c:v>0</c:v>
                </c:pt>
                <c:pt idx="18">
                  <c:v>0.50267043669494205</c:v>
                </c:pt>
                <c:pt idx="19">
                  <c:v>0</c:v>
                </c:pt>
                <c:pt idx="20">
                  <c:v>0</c:v>
                </c:pt>
                <c:pt idx="21">
                  <c:v>0</c:v>
                </c:pt>
                <c:pt idx="22">
                  <c:v>0</c:v>
                </c:pt>
                <c:pt idx="23">
                  <c:v>0</c:v>
                </c:pt>
                <c:pt idx="24">
                  <c:v>0</c:v>
                </c:pt>
                <c:pt idx="25">
                  <c:v>0</c:v>
                </c:pt>
                <c:pt idx="26">
                  <c:v>0</c:v>
                </c:pt>
                <c:pt idx="27">
                  <c:v>0</c:v>
                </c:pt>
                <c:pt idx="28">
                  <c:v>0</c:v>
                </c:pt>
                <c:pt idx="29">
                  <c:v>0</c:v>
                </c:pt>
                <c:pt idx="30">
                  <c:v>0.40803515379786598</c:v>
                </c:pt>
                <c:pt idx="31">
                  <c:v>0</c:v>
                </c:pt>
                <c:pt idx="32">
                  <c:v>0</c:v>
                </c:pt>
                <c:pt idx="33">
                  <c:v>0</c:v>
                </c:pt>
                <c:pt idx="34">
                  <c:v>0</c:v>
                </c:pt>
                <c:pt idx="35">
                  <c:v>0</c:v>
                </c:pt>
                <c:pt idx="36">
                  <c:v>0</c:v>
                </c:pt>
                <c:pt idx="37">
                  <c:v>0</c:v>
                </c:pt>
                <c:pt idx="38">
                  <c:v>0.43900909375979902</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0.43681747269890803</c:v>
                </c:pt>
                <c:pt idx="88">
                  <c:v>0</c:v>
                </c:pt>
                <c:pt idx="89">
                  <c:v>0</c:v>
                </c:pt>
                <c:pt idx="90">
                  <c:v>0</c:v>
                </c:pt>
                <c:pt idx="91">
                  <c:v>0</c:v>
                </c:pt>
              </c:numCache>
            </c:numRef>
          </c:val>
          <c:smooth val="0"/>
          <c:extLst>
            <c:ext xmlns:c16="http://schemas.microsoft.com/office/drawing/2014/chart" uri="{C3380CC4-5D6E-409C-BE32-E72D297353CC}">
              <c16:uniqueId val="{00000000-E685-4805-B506-B5B6DD66D245}"/>
            </c:ext>
          </c:extLst>
        </c:ser>
        <c:dLbls>
          <c:showLegendKey val="0"/>
          <c:showVal val="0"/>
          <c:showCatName val="0"/>
          <c:showSerName val="0"/>
          <c:showPercent val="0"/>
          <c:showBubbleSize val="0"/>
        </c:dLbls>
        <c:smooth val="0"/>
        <c:axId val="458205680"/>
        <c:axId val="458199120"/>
      </c:lineChart>
      <c:dateAx>
        <c:axId val="45820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199120"/>
        <c:crosses val="autoZero"/>
        <c:auto val="1"/>
        <c:lblOffset val="100"/>
        <c:baseTimeUnit val="days"/>
      </c:dateAx>
      <c:valAx>
        <c:axId val="45819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17</c:v>
                </c:pt>
                <c:pt idx="1">
                  <c:v>14</c:v>
                </c:pt>
                <c:pt idx="2">
                  <c:v>120</c:v>
                </c:pt>
                <c:pt idx="3">
                  <c:v>92</c:v>
                </c:pt>
                <c:pt idx="4">
                  <c:v>617</c:v>
                </c:pt>
                <c:pt idx="5">
                  <c:v>1294</c:v>
                </c:pt>
                <c:pt idx="6">
                  <c:v>1053</c:v>
                </c:pt>
                <c:pt idx="7">
                  <c:v>782</c:v>
                </c:pt>
                <c:pt idx="8">
                  <c:v>230</c:v>
                </c:pt>
                <c:pt idx="9">
                  <c:v>319</c:v>
                </c:pt>
                <c:pt idx="10">
                  <c:v>135</c:v>
                </c:pt>
                <c:pt idx="11">
                  <c:v>44</c:v>
                </c:pt>
                <c:pt idx="12">
                  <c:v>15</c:v>
                </c:pt>
                <c:pt idx="13">
                  <c:v>6</c:v>
                </c:pt>
                <c:pt idx="14">
                  <c:v>3</c:v>
                </c:pt>
                <c:pt idx="15">
                  <c:v>5</c:v>
                </c:pt>
                <c:pt idx="16">
                  <c:v>113</c:v>
                </c:pt>
                <c:pt idx="17">
                  <c:v>27</c:v>
                </c:pt>
                <c:pt idx="18">
                  <c:v>20</c:v>
                </c:pt>
                <c:pt idx="19">
                  <c:v>5</c:v>
                </c:pt>
                <c:pt idx="20">
                  <c:v>5</c:v>
                </c:pt>
                <c:pt idx="21">
                  <c:v>4</c:v>
                </c:pt>
                <c:pt idx="22">
                  <c:v>10</c:v>
                </c:pt>
                <c:pt idx="23">
                  <c:v>2</c:v>
                </c:pt>
                <c:pt idx="24">
                  <c:v>1</c:v>
                </c:pt>
                <c:pt idx="25">
                  <c:v>0</c:v>
                </c:pt>
                <c:pt idx="26">
                  <c:v>1</c:v>
                </c:pt>
                <c:pt idx="27">
                  <c:v>0</c:v>
                </c:pt>
                <c:pt idx="28">
                  <c:v>0</c:v>
                </c:pt>
                <c:pt idx="29">
                  <c:v>3</c:v>
                </c:pt>
                <c:pt idx="30">
                  <c:v>47</c:v>
                </c:pt>
                <c:pt idx="31">
                  <c:v>6</c:v>
                </c:pt>
                <c:pt idx="32">
                  <c:v>1</c:v>
                </c:pt>
                <c:pt idx="33">
                  <c:v>1</c:v>
                </c:pt>
                <c:pt idx="34">
                  <c:v>1</c:v>
                </c:pt>
                <c:pt idx="35">
                  <c:v>1</c:v>
                </c:pt>
                <c:pt idx="36">
                  <c:v>2</c:v>
                </c:pt>
                <c:pt idx="37">
                  <c:v>3</c:v>
                </c:pt>
                <c:pt idx="38">
                  <c:v>16</c:v>
                </c:pt>
                <c:pt idx="39">
                  <c:v>5</c:v>
                </c:pt>
                <c:pt idx="40">
                  <c:v>4</c:v>
                </c:pt>
                <c:pt idx="41">
                  <c:v>3</c:v>
                </c:pt>
                <c:pt idx="42">
                  <c:v>27</c:v>
                </c:pt>
                <c:pt idx="43">
                  <c:v>4</c:v>
                </c:pt>
                <c:pt idx="44">
                  <c:v>7</c:v>
                </c:pt>
                <c:pt idx="45">
                  <c:v>2</c:v>
                </c:pt>
                <c:pt idx="46">
                  <c:v>8</c:v>
                </c:pt>
                <c:pt idx="47">
                  <c:v>2</c:v>
                </c:pt>
                <c:pt idx="48">
                  <c:v>0</c:v>
                </c:pt>
                <c:pt idx="49">
                  <c:v>1</c:v>
                </c:pt>
                <c:pt idx="50">
                  <c:v>1</c:v>
                </c:pt>
                <c:pt idx="51">
                  <c:v>0</c:v>
                </c:pt>
                <c:pt idx="52">
                  <c:v>2</c:v>
                </c:pt>
                <c:pt idx="53">
                  <c:v>1</c:v>
                </c:pt>
                <c:pt idx="54">
                  <c:v>20</c:v>
                </c:pt>
                <c:pt idx="55">
                  <c:v>8</c:v>
                </c:pt>
                <c:pt idx="56">
                  <c:v>1</c:v>
                </c:pt>
                <c:pt idx="57">
                  <c:v>1</c:v>
                </c:pt>
                <c:pt idx="58">
                  <c:v>1</c:v>
                </c:pt>
                <c:pt idx="59">
                  <c:v>0</c:v>
                </c:pt>
                <c:pt idx="60">
                  <c:v>2</c:v>
                </c:pt>
                <c:pt idx="61">
                  <c:v>0</c:v>
                </c:pt>
                <c:pt idx="62">
                  <c:v>1</c:v>
                </c:pt>
                <c:pt idx="63">
                  <c:v>0</c:v>
                </c:pt>
                <c:pt idx="64">
                  <c:v>1</c:v>
                </c:pt>
                <c:pt idx="65">
                  <c:v>1</c:v>
                </c:pt>
                <c:pt idx="66">
                  <c:v>1</c:v>
                </c:pt>
                <c:pt idx="67">
                  <c:v>1</c:v>
                </c:pt>
                <c:pt idx="68">
                  <c:v>0</c:v>
                </c:pt>
                <c:pt idx="69">
                  <c:v>1</c:v>
                </c:pt>
                <c:pt idx="70">
                  <c:v>1</c:v>
                </c:pt>
                <c:pt idx="71">
                  <c:v>0</c:v>
                </c:pt>
                <c:pt idx="72">
                  <c:v>2</c:v>
                </c:pt>
                <c:pt idx="73">
                  <c:v>0</c:v>
                </c:pt>
                <c:pt idx="74">
                  <c:v>1</c:v>
                </c:pt>
                <c:pt idx="75">
                  <c:v>1</c:v>
                </c:pt>
                <c:pt idx="76">
                  <c:v>1</c:v>
                </c:pt>
                <c:pt idx="77">
                  <c:v>0</c:v>
                </c:pt>
                <c:pt idx="78">
                  <c:v>2</c:v>
                </c:pt>
                <c:pt idx="79">
                  <c:v>1</c:v>
                </c:pt>
                <c:pt idx="80">
                  <c:v>2</c:v>
                </c:pt>
                <c:pt idx="81">
                  <c:v>1</c:v>
                </c:pt>
                <c:pt idx="82">
                  <c:v>0</c:v>
                </c:pt>
                <c:pt idx="83">
                  <c:v>0</c:v>
                </c:pt>
                <c:pt idx="84">
                  <c:v>1</c:v>
                </c:pt>
                <c:pt idx="85">
                  <c:v>0</c:v>
                </c:pt>
                <c:pt idx="86">
                  <c:v>1</c:v>
                </c:pt>
                <c:pt idx="87">
                  <c:v>19</c:v>
                </c:pt>
                <c:pt idx="88">
                  <c:v>4</c:v>
                </c:pt>
                <c:pt idx="89">
                  <c:v>3</c:v>
                </c:pt>
                <c:pt idx="90">
                  <c:v>1</c:v>
                </c:pt>
                <c:pt idx="91">
                  <c:v>1</c:v>
                </c:pt>
              </c:numCache>
            </c:numRef>
          </c:val>
          <c:smooth val="0"/>
          <c:extLst>
            <c:ext xmlns:c16="http://schemas.microsoft.com/office/drawing/2014/chart" uri="{C3380CC4-5D6E-409C-BE32-E72D297353CC}">
              <c16:uniqueId val="{00000000-072A-4781-A47E-CB1BF4A231F3}"/>
            </c:ext>
          </c:extLst>
        </c:ser>
        <c:dLbls>
          <c:showLegendKey val="0"/>
          <c:showVal val="0"/>
          <c:showCatName val="0"/>
          <c:showSerName val="0"/>
          <c:showPercent val="0"/>
          <c:showBubbleSize val="0"/>
        </c:dLbls>
        <c:smooth val="0"/>
        <c:axId val="458213552"/>
        <c:axId val="458217160"/>
      </c:lineChart>
      <c:dateAx>
        <c:axId val="45821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7160"/>
        <c:crosses val="autoZero"/>
        <c:auto val="1"/>
        <c:lblOffset val="100"/>
        <c:baseTimeUnit val="days"/>
      </c:dateAx>
      <c:valAx>
        <c:axId val="45821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73</c:v>
                </c:pt>
                <c:pt idx="1">
                  <c:v>60</c:v>
                </c:pt>
                <c:pt idx="2">
                  <c:v>77</c:v>
                </c:pt>
                <c:pt idx="3">
                  <c:v>73</c:v>
                </c:pt>
                <c:pt idx="4">
                  <c:v>158</c:v>
                </c:pt>
                <c:pt idx="5">
                  <c:v>281</c:v>
                </c:pt>
                <c:pt idx="6">
                  <c:v>306</c:v>
                </c:pt>
                <c:pt idx="7">
                  <c:v>184</c:v>
                </c:pt>
                <c:pt idx="8">
                  <c:v>60</c:v>
                </c:pt>
                <c:pt idx="9">
                  <c:v>39</c:v>
                </c:pt>
                <c:pt idx="10">
                  <c:v>42</c:v>
                </c:pt>
                <c:pt idx="11">
                  <c:v>116</c:v>
                </c:pt>
                <c:pt idx="12">
                  <c:v>26</c:v>
                </c:pt>
                <c:pt idx="13">
                  <c:v>18</c:v>
                </c:pt>
                <c:pt idx="14">
                  <c:v>17</c:v>
                </c:pt>
                <c:pt idx="15">
                  <c:v>12</c:v>
                </c:pt>
                <c:pt idx="16">
                  <c:v>22</c:v>
                </c:pt>
                <c:pt idx="17">
                  <c:v>13</c:v>
                </c:pt>
                <c:pt idx="18">
                  <c:v>7</c:v>
                </c:pt>
                <c:pt idx="19">
                  <c:v>5</c:v>
                </c:pt>
                <c:pt idx="20">
                  <c:v>3</c:v>
                </c:pt>
                <c:pt idx="21">
                  <c:v>5</c:v>
                </c:pt>
                <c:pt idx="22">
                  <c:v>7</c:v>
                </c:pt>
                <c:pt idx="23">
                  <c:v>4</c:v>
                </c:pt>
                <c:pt idx="24">
                  <c:v>12</c:v>
                </c:pt>
                <c:pt idx="25">
                  <c:v>9</c:v>
                </c:pt>
                <c:pt idx="26">
                  <c:v>2</c:v>
                </c:pt>
                <c:pt idx="27">
                  <c:v>5</c:v>
                </c:pt>
                <c:pt idx="28">
                  <c:v>10</c:v>
                </c:pt>
                <c:pt idx="29">
                  <c:v>17</c:v>
                </c:pt>
                <c:pt idx="30">
                  <c:v>19</c:v>
                </c:pt>
                <c:pt idx="31">
                  <c:v>10</c:v>
                </c:pt>
                <c:pt idx="32">
                  <c:v>2</c:v>
                </c:pt>
                <c:pt idx="33">
                  <c:v>3</c:v>
                </c:pt>
                <c:pt idx="34">
                  <c:v>5</c:v>
                </c:pt>
                <c:pt idx="35">
                  <c:v>9</c:v>
                </c:pt>
                <c:pt idx="36">
                  <c:v>4</c:v>
                </c:pt>
                <c:pt idx="37">
                  <c:v>6</c:v>
                </c:pt>
                <c:pt idx="38">
                  <c:v>10</c:v>
                </c:pt>
                <c:pt idx="39">
                  <c:v>4</c:v>
                </c:pt>
                <c:pt idx="40">
                  <c:v>8</c:v>
                </c:pt>
                <c:pt idx="41">
                  <c:v>1</c:v>
                </c:pt>
                <c:pt idx="42">
                  <c:v>5</c:v>
                </c:pt>
                <c:pt idx="43">
                  <c:v>6</c:v>
                </c:pt>
                <c:pt idx="44">
                  <c:v>7</c:v>
                </c:pt>
                <c:pt idx="45">
                  <c:v>5</c:v>
                </c:pt>
                <c:pt idx="46">
                  <c:v>11</c:v>
                </c:pt>
                <c:pt idx="47">
                  <c:v>7</c:v>
                </c:pt>
                <c:pt idx="48">
                  <c:v>6</c:v>
                </c:pt>
                <c:pt idx="49">
                  <c:v>5</c:v>
                </c:pt>
                <c:pt idx="50">
                  <c:v>4</c:v>
                </c:pt>
                <c:pt idx="51">
                  <c:v>2</c:v>
                </c:pt>
                <c:pt idx="52">
                  <c:v>8</c:v>
                </c:pt>
                <c:pt idx="53">
                  <c:v>8</c:v>
                </c:pt>
                <c:pt idx="54">
                  <c:v>5</c:v>
                </c:pt>
                <c:pt idx="55">
                  <c:v>4</c:v>
                </c:pt>
                <c:pt idx="56">
                  <c:v>0</c:v>
                </c:pt>
                <c:pt idx="57">
                  <c:v>3</c:v>
                </c:pt>
                <c:pt idx="58">
                  <c:v>12</c:v>
                </c:pt>
                <c:pt idx="59">
                  <c:v>7</c:v>
                </c:pt>
                <c:pt idx="60">
                  <c:v>7</c:v>
                </c:pt>
                <c:pt idx="61">
                  <c:v>5</c:v>
                </c:pt>
                <c:pt idx="62">
                  <c:v>3</c:v>
                </c:pt>
                <c:pt idx="63">
                  <c:v>4</c:v>
                </c:pt>
                <c:pt idx="64">
                  <c:v>7</c:v>
                </c:pt>
                <c:pt idx="65">
                  <c:v>1</c:v>
                </c:pt>
                <c:pt idx="66">
                  <c:v>15</c:v>
                </c:pt>
                <c:pt idx="67">
                  <c:v>4</c:v>
                </c:pt>
                <c:pt idx="68">
                  <c:v>6</c:v>
                </c:pt>
                <c:pt idx="69">
                  <c:v>3</c:v>
                </c:pt>
                <c:pt idx="70">
                  <c:v>4</c:v>
                </c:pt>
                <c:pt idx="71">
                  <c:v>3</c:v>
                </c:pt>
                <c:pt idx="72">
                  <c:v>4</c:v>
                </c:pt>
                <c:pt idx="73">
                  <c:v>12</c:v>
                </c:pt>
                <c:pt idx="74">
                  <c:v>4</c:v>
                </c:pt>
                <c:pt idx="75">
                  <c:v>7</c:v>
                </c:pt>
                <c:pt idx="76">
                  <c:v>4</c:v>
                </c:pt>
                <c:pt idx="77">
                  <c:v>4</c:v>
                </c:pt>
                <c:pt idx="78">
                  <c:v>11</c:v>
                </c:pt>
                <c:pt idx="79">
                  <c:v>3</c:v>
                </c:pt>
                <c:pt idx="80">
                  <c:v>8</c:v>
                </c:pt>
                <c:pt idx="81">
                  <c:v>11</c:v>
                </c:pt>
                <c:pt idx="82">
                  <c:v>9</c:v>
                </c:pt>
                <c:pt idx="83">
                  <c:v>6</c:v>
                </c:pt>
                <c:pt idx="84">
                  <c:v>9</c:v>
                </c:pt>
                <c:pt idx="85">
                  <c:v>3</c:v>
                </c:pt>
                <c:pt idx="86">
                  <c:v>9</c:v>
                </c:pt>
                <c:pt idx="87">
                  <c:v>11</c:v>
                </c:pt>
                <c:pt idx="88">
                  <c:v>5</c:v>
                </c:pt>
                <c:pt idx="89">
                  <c:v>4</c:v>
                </c:pt>
                <c:pt idx="90">
                  <c:v>5</c:v>
                </c:pt>
                <c:pt idx="91">
                  <c:v>2</c:v>
                </c:pt>
              </c:numCache>
            </c:numRef>
          </c:val>
          <c:smooth val="0"/>
          <c:extLst>
            <c:ext xmlns:c16="http://schemas.microsoft.com/office/drawing/2014/chart" uri="{C3380CC4-5D6E-409C-BE32-E72D297353CC}">
              <c16:uniqueId val="{00000000-7FE9-4AE9-A694-3CBD0AA7E23C}"/>
            </c:ext>
          </c:extLst>
        </c:ser>
        <c:dLbls>
          <c:showLegendKey val="0"/>
          <c:showVal val="0"/>
          <c:showCatName val="0"/>
          <c:showSerName val="0"/>
          <c:showPercent val="0"/>
          <c:showBubbleSize val="0"/>
        </c:dLbls>
        <c:smooth val="0"/>
        <c:axId val="458210272"/>
        <c:axId val="458215848"/>
      </c:lineChart>
      <c:dateAx>
        <c:axId val="45821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5848"/>
        <c:crosses val="autoZero"/>
        <c:auto val="1"/>
        <c:lblOffset val="100"/>
        <c:baseTimeUnit val="days"/>
      </c:dateAx>
      <c:valAx>
        <c:axId val="45821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D3097-BCC7-49AF-8B3A-5C5A822489AB}"/>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BC2265F1-C88D-4DAB-B876-A30BEA97F14A}"/>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43758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B3812-A152-4CFB-9559-4B52A5FB5C01}"/>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15D5730D-2C2F-496B-9591-4CCAF8A89599}"/>
              </a:ext>
            </a:extLst>
          </p:cNvPr>
          <p:cNvGraphicFramePr>
            <a:graphicFrameLocks noGrp="1"/>
          </p:cNvGraphicFramePr>
          <p:nvPr>
            <p:ph type="tbl" sz="quarter" idx="13"/>
            <p:extLst>
              <p:ext uri="{D42A27DB-BD31-4B8C-83A1-F6EECF244321}">
                <p14:modId xmlns:p14="http://schemas.microsoft.com/office/powerpoint/2010/main" val="88778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31552030"/>
                    </a:ext>
                  </a:extLst>
                </a:gridCol>
                <a:gridCol w="411480">
                  <a:extLst>
                    <a:ext uri="{9D8B030D-6E8A-4147-A177-3AD203B41FA5}">
                      <a16:colId xmlns:a16="http://schemas.microsoft.com/office/drawing/2014/main" val="1363247600"/>
                    </a:ext>
                  </a:extLst>
                </a:gridCol>
                <a:gridCol w="304495">
                  <a:extLst>
                    <a:ext uri="{9D8B030D-6E8A-4147-A177-3AD203B41FA5}">
                      <a16:colId xmlns:a16="http://schemas.microsoft.com/office/drawing/2014/main" val="3086069504"/>
                    </a:ext>
                  </a:extLst>
                </a:gridCol>
                <a:gridCol w="304495">
                  <a:extLst>
                    <a:ext uri="{9D8B030D-6E8A-4147-A177-3AD203B41FA5}">
                      <a16:colId xmlns:a16="http://schemas.microsoft.com/office/drawing/2014/main" val="1862022056"/>
                    </a:ext>
                  </a:extLst>
                </a:gridCol>
                <a:gridCol w="304495">
                  <a:extLst>
                    <a:ext uri="{9D8B030D-6E8A-4147-A177-3AD203B41FA5}">
                      <a16:colId xmlns:a16="http://schemas.microsoft.com/office/drawing/2014/main" val="1231105165"/>
                    </a:ext>
                  </a:extLst>
                </a:gridCol>
                <a:gridCol w="304495">
                  <a:extLst>
                    <a:ext uri="{9D8B030D-6E8A-4147-A177-3AD203B41FA5}">
                      <a16:colId xmlns:a16="http://schemas.microsoft.com/office/drawing/2014/main" val="2131685759"/>
                    </a:ext>
                  </a:extLst>
                </a:gridCol>
                <a:gridCol w="304495">
                  <a:extLst>
                    <a:ext uri="{9D8B030D-6E8A-4147-A177-3AD203B41FA5}">
                      <a16:colId xmlns:a16="http://schemas.microsoft.com/office/drawing/2014/main" val="3567330153"/>
                    </a:ext>
                  </a:extLst>
                </a:gridCol>
                <a:gridCol w="304495">
                  <a:extLst>
                    <a:ext uri="{9D8B030D-6E8A-4147-A177-3AD203B41FA5}">
                      <a16:colId xmlns:a16="http://schemas.microsoft.com/office/drawing/2014/main" val="346937556"/>
                    </a:ext>
                  </a:extLst>
                </a:gridCol>
                <a:gridCol w="304495">
                  <a:extLst>
                    <a:ext uri="{9D8B030D-6E8A-4147-A177-3AD203B41FA5}">
                      <a16:colId xmlns:a16="http://schemas.microsoft.com/office/drawing/2014/main" val="2988056724"/>
                    </a:ext>
                  </a:extLst>
                </a:gridCol>
                <a:gridCol w="304495">
                  <a:extLst>
                    <a:ext uri="{9D8B030D-6E8A-4147-A177-3AD203B41FA5}">
                      <a16:colId xmlns:a16="http://schemas.microsoft.com/office/drawing/2014/main" val="2212064711"/>
                    </a:ext>
                  </a:extLst>
                </a:gridCol>
                <a:gridCol w="304495">
                  <a:extLst>
                    <a:ext uri="{9D8B030D-6E8A-4147-A177-3AD203B41FA5}">
                      <a16:colId xmlns:a16="http://schemas.microsoft.com/office/drawing/2014/main" val="404463372"/>
                    </a:ext>
                  </a:extLst>
                </a:gridCol>
                <a:gridCol w="304495">
                  <a:extLst>
                    <a:ext uri="{9D8B030D-6E8A-4147-A177-3AD203B41FA5}">
                      <a16:colId xmlns:a16="http://schemas.microsoft.com/office/drawing/2014/main" val="2663059985"/>
                    </a:ext>
                  </a:extLst>
                </a:gridCol>
                <a:gridCol w="304495">
                  <a:extLst>
                    <a:ext uri="{9D8B030D-6E8A-4147-A177-3AD203B41FA5}">
                      <a16:colId xmlns:a16="http://schemas.microsoft.com/office/drawing/2014/main" val="4107397528"/>
                    </a:ext>
                  </a:extLst>
                </a:gridCol>
                <a:gridCol w="304495">
                  <a:extLst>
                    <a:ext uri="{9D8B030D-6E8A-4147-A177-3AD203B41FA5}">
                      <a16:colId xmlns:a16="http://schemas.microsoft.com/office/drawing/2014/main" val="3116024526"/>
                    </a:ext>
                  </a:extLst>
                </a:gridCol>
                <a:gridCol w="304495">
                  <a:extLst>
                    <a:ext uri="{9D8B030D-6E8A-4147-A177-3AD203B41FA5}">
                      <a16:colId xmlns:a16="http://schemas.microsoft.com/office/drawing/2014/main" val="1949986362"/>
                    </a:ext>
                  </a:extLst>
                </a:gridCol>
                <a:gridCol w="304495">
                  <a:extLst>
                    <a:ext uri="{9D8B030D-6E8A-4147-A177-3AD203B41FA5}">
                      <a16:colId xmlns:a16="http://schemas.microsoft.com/office/drawing/2014/main" val="423531158"/>
                    </a:ext>
                  </a:extLst>
                </a:gridCol>
                <a:gridCol w="304495">
                  <a:extLst>
                    <a:ext uri="{9D8B030D-6E8A-4147-A177-3AD203B41FA5}">
                      <a16:colId xmlns:a16="http://schemas.microsoft.com/office/drawing/2014/main" val="3351482777"/>
                    </a:ext>
                  </a:extLst>
                </a:gridCol>
                <a:gridCol w="304495">
                  <a:extLst>
                    <a:ext uri="{9D8B030D-6E8A-4147-A177-3AD203B41FA5}">
                      <a16:colId xmlns:a16="http://schemas.microsoft.com/office/drawing/2014/main" val="2189113533"/>
                    </a:ext>
                  </a:extLst>
                </a:gridCol>
                <a:gridCol w="304495">
                  <a:extLst>
                    <a:ext uri="{9D8B030D-6E8A-4147-A177-3AD203B41FA5}">
                      <a16:colId xmlns:a16="http://schemas.microsoft.com/office/drawing/2014/main" val="3891248720"/>
                    </a:ext>
                  </a:extLst>
                </a:gridCol>
                <a:gridCol w="304495">
                  <a:extLst>
                    <a:ext uri="{9D8B030D-6E8A-4147-A177-3AD203B41FA5}">
                      <a16:colId xmlns:a16="http://schemas.microsoft.com/office/drawing/2014/main" val="708470871"/>
                    </a:ext>
                  </a:extLst>
                </a:gridCol>
                <a:gridCol w="304495">
                  <a:extLst>
                    <a:ext uri="{9D8B030D-6E8A-4147-A177-3AD203B41FA5}">
                      <a16:colId xmlns:a16="http://schemas.microsoft.com/office/drawing/2014/main" val="492284658"/>
                    </a:ext>
                  </a:extLst>
                </a:gridCol>
                <a:gridCol w="304495">
                  <a:extLst>
                    <a:ext uri="{9D8B030D-6E8A-4147-A177-3AD203B41FA5}">
                      <a16:colId xmlns:a16="http://schemas.microsoft.com/office/drawing/2014/main" val="3555106875"/>
                    </a:ext>
                  </a:extLst>
                </a:gridCol>
                <a:gridCol w="304495">
                  <a:extLst>
                    <a:ext uri="{9D8B030D-6E8A-4147-A177-3AD203B41FA5}">
                      <a16:colId xmlns:a16="http://schemas.microsoft.com/office/drawing/2014/main" val="30511020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2910118"/>
                  </a:ext>
                </a:extLst>
              </a:tr>
              <a:tr h="370840">
                <a:tc>
                  <a:txBody>
                    <a:bodyPr/>
                    <a:lstStyle/>
                    <a:p>
                      <a:r>
                        <a:rPr lang="en-US" sz="1000"/>
                        <a:t>TrendSet</a:t>
                      </a:r>
                    </a:p>
                  </a:txBody>
                  <a:tcPr/>
                </a:tc>
                <a:tc>
                  <a:txBody>
                    <a:bodyPr/>
                    <a:lstStyle/>
                    <a:p>
                      <a:r>
                        <a:rPr lang="en-US" sz="1000"/>
                        <a:t>3202</a:t>
                      </a:r>
                    </a:p>
                  </a:txBody>
                  <a:tcPr/>
                </a:tc>
                <a:tc>
                  <a:txBody>
                    <a:bodyPr/>
                    <a:lstStyle/>
                    <a:p>
                      <a:r>
                        <a:rPr lang="en-US" sz="1000"/>
                        <a:t>124</a:t>
                      </a:r>
                    </a:p>
                  </a:txBody>
                  <a:tcPr/>
                </a:tc>
                <a:tc>
                  <a:txBody>
                    <a:bodyPr/>
                    <a:lstStyle/>
                    <a:p>
                      <a:r>
                        <a:rPr lang="en-US" sz="1000"/>
                        <a:t>11</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282</a:t>
                      </a:r>
                    </a:p>
                  </a:txBody>
                  <a:tcPr/>
                </a:tc>
                <a:tc>
                  <a:txBody>
                    <a:bodyPr/>
                    <a:lstStyle/>
                    <a:p>
                      <a:r>
                        <a:rPr lang="en-US" sz="1000"/>
                        <a:t>0</a:t>
                      </a:r>
                    </a:p>
                  </a:txBody>
                  <a:tcPr/>
                </a:tc>
                <a:tc>
                  <a:txBody>
                    <a:bodyPr/>
                    <a:lstStyle/>
                    <a:p>
                      <a:r>
                        <a:rPr lang="en-US" sz="1000"/>
                        <a:t>275</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45</a:t>
                      </a:r>
                    </a:p>
                  </a:txBody>
                  <a:tcPr/>
                </a:tc>
                <a:tc>
                  <a:txBody>
                    <a:bodyPr/>
                    <a:lstStyle/>
                    <a:p>
                      <a:r>
                        <a:rPr lang="en-US" sz="1000"/>
                        <a:t>339</a:t>
                      </a:r>
                    </a:p>
                  </a:txBody>
                  <a:tcPr/>
                </a:tc>
                <a:tc>
                  <a:txBody>
                    <a:bodyPr/>
                    <a:lstStyle/>
                    <a:p>
                      <a:r>
                        <a:rPr lang="en-US" sz="1000"/>
                        <a:t>0</a:t>
                      </a:r>
                    </a:p>
                  </a:txBody>
                  <a:tcPr/>
                </a:tc>
                <a:tc>
                  <a:txBody>
                    <a:bodyPr/>
                    <a:lstStyle/>
                    <a:p>
                      <a:r>
                        <a:rPr lang="en-US" sz="1000"/>
                        <a:t>0</a:t>
                      </a:r>
                    </a:p>
                  </a:txBody>
                  <a:tcPr/>
                </a:tc>
                <a:tc>
                  <a:txBody>
                    <a:bodyPr/>
                    <a:lstStyle/>
                    <a:p>
                      <a:r>
                        <a:rPr lang="en-US" sz="1000"/>
                        <a:t>0.9815 %</a:t>
                      </a:r>
                    </a:p>
                  </a:txBody>
                  <a:tcPr/>
                </a:tc>
                <a:tc>
                  <a:txBody>
                    <a:bodyPr/>
                    <a:lstStyle/>
                    <a:p>
                      <a:r>
                        <a:rPr lang="en-US" sz="1000"/>
                        <a:t>0.0 %</a:t>
                      </a:r>
                    </a:p>
                  </a:txBody>
                  <a:tcPr/>
                </a:tc>
                <a:extLst>
                  <a:ext uri="{0D108BD9-81ED-4DB2-BD59-A6C34878D82A}">
                    <a16:rowId xmlns:a16="http://schemas.microsoft.com/office/drawing/2014/main" val="3549451877"/>
                  </a:ext>
                </a:extLst>
              </a:tr>
            </a:tbl>
          </a:graphicData>
        </a:graphic>
      </p:graphicFrame>
      <p:sp>
        <p:nvSpPr>
          <p:cNvPr id="4" name="Text Placeholder 3">
            <a:extLst>
              <a:ext uri="{FF2B5EF4-FFF2-40B4-BE49-F238E27FC236}">
                <a16:creationId xmlns:a16="http://schemas.microsoft.com/office/drawing/2014/main" id="{A65E0E64-CA67-4B8D-AF3A-3F771D9CC2F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05982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24145-04A6-46EB-B4C8-766D62593533}"/>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2EC156A9-2A18-456F-8304-C33C6DF818C9}"/>
              </a:ext>
            </a:extLst>
          </p:cNvPr>
          <p:cNvGraphicFramePr>
            <a:graphicFrameLocks noGrp="1"/>
          </p:cNvGraphicFramePr>
          <p:nvPr>
            <p:ph type="tbl" sz="quarter" idx="13"/>
            <p:extLst>
              <p:ext uri="{D42A27DB-BD31-4B8C-83A1-F6EECF244321}">
                <p14:modId xmlns:p14="http://schemas.microsoft.com/office/powerpoint/2010/main" val="63123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1989479896"/>
                    </a:ext>
                  </a:extLst>
                </a:gridCol>
                <a:gridCol w="238658">
                  <a:extLst>
                    <a:ext uri="{9D8B030D-6E8A-4147-A177-3AD203B41FA5}">
                      <a16:colId xmlns:a16="http://schemas.microsoft.com/office/drawing/2014/main" val="2813097048"/>
                    </a:ext>
                  </a:extLst>
                </a:gridCol>
                <a:gridCol w="238658">
                  <a:extLst>
                    <a:ext uri="{9D8B030D-6E8A-4147-A177-3AD203B41FA5}">
                      <a16:colId xmlns:a16="http://schemas.microsoft.com/office/drawing/2014/main" val="3381779722"/>
                    </a:ext>
                  </a:extLst>
                </a:gridCol>
                <a:gridCol w="238658">
                  <a:extLst>
                    <a:ext uri="{9D8B030D-6E8A-4147-A177-3AD203B41FA5}">
                      <a16:colId xmlns:a16="http://schemas.microsoft.com/office/drawing/2014/main" val="3725349096"/>
                    </a:ext>
                  </a:extLst>
                </a:gridCol>
                <a:gridCol w="238658">
                  <a:extLst>
                    <a:ext uri="{9D8B030D-6E8A-4147-A177-3AD203B41FA5}">
                      <a16:colId xmlns:a16="http://schemas.microsoft.com/office/drawing/2014/main" val="3111804395"/>
                    </a:ext>
                  </a:extLst>
                </a:gridCol>
                <a:gridCol w="238658">
                  <a:extLst>
                    <a:ext uri="{9D8B030D-6E8A-4147-A177-3AD203B41FA5}">
                      <a16:colId xmlns:a16="http://schemas.microsoft.com/office/drawing/2014/main" val="3310282294"/>
                    </a:ext>
                  </a:extLst>
                </a:gridCol>
                <a:gridCol w="238658">
                  <a:extLst>
                    <a:ext uri="{9D8B030D-6E8A-4147-A177-3AD203B41FA5}">
                      <a16:colId xmlns:a16="http://schemas.microsoft.com/office/drawing/2014/main" val="4136524023"/>
                    </a:ext>
                  </a:extLst>
                </a:gridCol>
                <a:gridCol w="238658">
                  <a:extLst>
                    <a:ext uri="{9D8B030D-6E8A-4147-A177-3AD203B41FA5}">
                      <a16:colId xmlns:a16="http://schemas.microsoft.com/office/drawing/2014/main" val="4182987312"/>
                    </a:ext>
                  </a:extLst>
                </a:gridCol>
                <a:gridCol w="238658">
                  <a:extLst>
                    <a:ext uri="{9D8B030D-6E8A-4147-A177-3AD203B41FA5}">
                      <a16:colId xmlns:a16="http://schemas.microsoft.com/office/drawing/2014/main" val="1946518047"/>
                    </a:ext>
                  </a:extLst>
                </a:gridCol>
                <a:gridCol w="238658">
                  <a:extLst>
                    <a:ext uri="{9D8B030D-6E8A-4147-A177-3AD203B41FA5}">
                      <a16:colId xmlns:a16="http://schemas.microsoft.com/office/drawing/2014/main" val="1327817199"/>
                    </a:ext>
                  </a:extLst>
                </a:gridCol>
                <a:gridCol w="238658">
                  <a:extLst>
                    <a:ext uri="{9D8B030D-6E8A-4147-A177-3AD203B41FA5}">
                      <a16:colId xmlns:a16="http://schemas.microsoft.com/office/drawing/2014/main" val="4266337874"/>
                    </a:ext>
                  </a:extLst>
                </a:gridCol>
                <a:gridCol w="238658">
                  <a:extLst>
                    <a:ext uri="{9D8B030D-6E8A-4147-A177-3AD203B41FA5}">
                      <a16:colId xmlns:a16="http://schemas.microsoft.com/office/drawing/2014/main" val="2068912183"/>
                    </a:ext>
                  </a:extLst>
                </a:gridCol>
                <a:gridCol w="238658">
                  <a:extLst>
                    <a:ext uri="{9D8B030D-6E8A-4147-A177-3AD203B41FA5}">
                      <a16:colId xmlns:a16="http://schemas.microsoft.com/office/drawing/2014/main" val="333850720"/>
                    </a:ext>
                  </a:extLst>
                </a:gridCol>
                <a:gridCol w="238658">
                  <a:extLst>
                    <a:ext uri="{9D8B030D-6E8A-4147-A177-3AD203B41FA5}">
                      <a16:colId xmlns:a16="http://schemas.microsoft.com/office/drawing/2014/main" val="1363795035"/>
                    </a:ext>
                  </a:extLst>
                </a:gridCol>
                <a:gridCol w="238658">
                  <a:extLst>
                    <a:ext uri="{9D8B030D-6E8A-4147-A177-3AD203B41FA5}">
                      <a16:colId xmlns:a16="http://schemas.microsoft.com/office/drawing/2014/main" val="986648308"/>
                    </a:ext>
                  </a:extLst>
                </a:gridCol>
                <a:gridCol w="238658">
                  <a:extLst>
                    <a:ext uri="{9D8B030D-6E8A-4147-A177-3AD203B41FA5}">
                      <a16:colId xmlns:a16="http://schemas.microsoft.com/office/drawing/2014/main" val="4293089700"/>
                    </a:ext>
                  </a:extLst>
                </a:gridCol>
                <a:gridCol w="238658">
                  <a:extLst>
                    <a:ext uri="{9D8B030D-6E8A-4147-A177-3AD203B41FA5}">
                      <a16:colId xmlns:a16="http://schemas.microsoft.com/office/drawing/2014/main" val="4259650994"/>
                    </a:ext>
                  </a:extLst>
                </a:gridCol>
                <a:gridCol w="238658">
                  <a:extLst>
                    <a:ext uri="{9D8B030D-6E8A-4147-A177-3AD203B41FA5}">
                      <a16:colId xmlns:a16="http://schemas.microsoft.com/office/drawing/2014/main" val="1863009389"/>
                    </a:ext>
                  </a:extLst>
                </a:gridCol>
                <a:gridCol w="246888">
                  <a:extLst>
                    <a:ext uri="{9D8B030D-6E8A-4147-A177-3AD203B41FA5}">
                      <a16:colId xmlns:a16="http://schemas.microsoft.com/office/drawing/2014/main" val="3126294546"/>
                    </a:ext>
                  </a:extLst>
                </a:gridCol>
                <a:gridCol w="238658">
                  <a:extLst>
                    <a:ext uri="{9D8B030D-6E8A-4147-A177-3AD203B41FA5}">
                      <a16:colId xmlns:a16="http://schemas.microsoft.com/office/drawing/2014/main" val="3230084403"/>
                    </a:ext>
                  </a:extLst>
                </a:gridCol>
                <a:gridCol w="238658">
                  <a:extLst>
                    <a:ext uri="{9D8B030D-6E8A-4147-A177-3AD203B41FA5}">
                      <a16:colId xmlns:a16="http://schemas.microsoft.com/office/drawing/2014/main" val="2011811364"/>
                    </a:ext>
                  </a:extLst>
                </a:gridCol>
                <a:gridCol w="238658">
                  <a:extLst>
                    <a:ext uri="{9D8B030D-6E8A-4147-A177-3AD203B41FA5}">
                      <a16:colId xmlns:a16="http://schemas.microsoft.com/office/drawing/2014/main" val="3659936323"/>
                    </a:ext>
                  </a:extLst>
                </a:gridCol>
                <a:gridCol w="238658">
                  <a:extLst>
                    <a:ext uri="{9D8B030D-6E8A-4147-A177-3AD203B41FA5}">
                      <a16:colId xmlns:a16="http://schemas.microsoft.com/office/drawing/2014/main" val="1145023131"/>
                    </a:ext>
                  </a:extLst>
                </a:gridCol>
                <a:gridCol w="238658">
                  <a:extLst>
                    <a:ext uri="{9D8B030D-6E8A-4147-A177-3AD203B41FA5}">
                      <a16:colId xmlns:a16="http://schemas.microsoft.com/office/drawing/2014/main" val="3118539197"/>
                    </a:ext>
                  </a:extLst>
                </a:gridCol>
                <a:gridCol w="238658">
                  <a:extLst>
                    <a:ext uri="{9D8B030D-6E8A-4147-A177-3AD203B41FA5}">
                      <a16:colId xmlns:a16="http://schemas.microsoft.com/office/drawing/2014/main" val="2483627854"/>
                    </a:ext>
                  </a:extLst>
                </a:gridCol>
                <a:gridCol w="238658">
                  <a:extLst>
                    <a:ext uri="{9D8B030D-6E8A-4147-A177-3AD203B41FA5}">
                      <a16:colId xmlns:a16="http://schemas.microsoft.com/office/drawing/2014/main" val="721216200"/>
                    </a:ext>
                  </a:extLst>
                </a:gridCol>
                <a:gridCol w="238658">
                  <a:extLst>
                    <a:ext uri="{9D8B030D-6E8A-4147-A177-3AD203B41FA5}">
                      <a16:colId xmlns:a16="http://schemas.microsoft.com/office/drawing/2014/main" val="3016918948"/>
                    </a:ext>
                  </a:extLst>
                </a:gridCol>
                <a:gridCol w="238658">
                  <a:extLst>
                    <a:ext uri="{9D8B030D-6E8A-4147-A177-3AD203B41FA5}">
                      <a16:colId xmlns:a16="http://schemas.microsoft.com/office/drawing/2014/main" val="4210268993"/>
                    </a:ext>
                  </a:extLst>
                </a:gridCol>
                <a:gridCol w="238658">
                  <a:extLst>
                    <a:ext uri="{9D8B030D-6E8A-4147-A177-3AD203B41FA5}">
                      <a16:colId xmlns:a16="http://schemas.microsoft.com/office/drawing/2014/main" val="1335268603"/>
                    </a:ext>
                  </a:extLst>
                </a:gridCol>
                <a:gridCol w="238658">
                  <a:extLst>
                    <a:ext uri="{9D8B030D-6E8A-4147-A177-3AD203B41FA5}">
                      <a16:colId xmlns:a16="http://schemas.microsoft.com/office/drawing/2014/main" val="703579762"/>
                    </a:ext>
                  </a:extLst>
                </a:gridCol>
                <a:gridCol w="238658">
                  <a:extLst>
                    <a:ext uri="{9D8B030D-6E8A-4147-A177-3AD203B41FA5}">
                      <a16:colId xmlns:a16="http://schemas.microsoft.com/office/drawing/2014/main" val="3223090805"/>
                    </a:ext>
                  </a:extLst>
                </a:gridCol>
                <a:gridCol w="238658">
                  <a:extLst>
                    <a:ext uri="{9D8B030D-6E8A-4147-A177-3AD203B41FA5}">
                      <a16:colId xmlns:a16="http://schemas.microsoft.com/office/drawing/2014/main" val="3997652003"/>
                    </a:ext>
                  </a:extLst>
                </a:gridCol>
                <a:gridCol w="238658">
                  <a:extLst>
                    <a:ext uri="{9D8B030D-6E8A-4147-A177-3AD203B41FA5}">
                      <a16:colId xmlns:a16="http://schemas.microsoft.com/office/drawing/2014/main" val="2721369325"/>
                    </a:ext>
                  </a:extLst>
                </a:gridCol>
                <a:gridCol w="238658">
                  <a:extLst>
                    <a:ext uri="{9D8B030D-6E8A-4147-A177-3AD203B41FA5}">
                      <a16:colId xmlns:a16="http://schemas.microsoft.com/office/drawing/2014/main" val="15405457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303309065"/>
                  </a:ext>
                </a:extLst>
              </a:tr>
              <a:tr h="370840">
                <a:tc>
                  <a:txBody>
                    <a:bodyPr/>
                    <a:lstStyle/>
                    <a:p>
                      <a:r>
                        <a:rPr lang="en-US" sz="1000"/>
                        <a:t>TrendSet</a:t>
                      </a:r>
                    </a:p>
                  </a:txBody>
                  <a:tcPr/>
                </a:tc>
                <a:tc>
                  <a:txBody>
                    <a:bodyPr/>
                    <a:lstStyle/>
                    <a:p>
                      <a:r>
                        <a:rPr lang="en-US" sz="1000"/>
                        <a:t>3202</a:t>
                      </a:r>
                    </a:p>
                  </a:txBody>
                  <a:tcPr/>
                </a:tc>
                <a:tc>
                  <a:txBody>
                    <a:bodyPr/>
                    <a:lstStyle/>
                    <a:p>
                      <a:r>
                        <a:rPr lang="en-US" sz="1000"/>
                        <a:t>122</a:t>
                      </a:r>
                    </a:p>
                  </a:txBody>
                  <a:tcPr/>
                </a:tc>
                <a:tc>
                  <a:txBody>
                    <a:bodyPr/>
                    <a:lstStyle/>
                    <a:p>
                      <a:r>
                        <a:rPr lang="en-US" sz="1000"/>
                        <a:t>152</a:t>
                      </a:r>
                    </a:p>
                  </a:txBody>
                  <a:tcPr/>
                </a:tc>
                <a:tc>
                  <a:txBody>
                    <a:bodyPr/>
                    <a:lstStyle/>
                    <a:p>
                      <a:r>
                        <a:rPr lang="en-US" sz="1000"/>
                        <a:t>28</a:t>
                      </a:r>
                    </a:p>
                  </a:txBody>
                  <a:tcPr/>
                </a:tc>
                <a:tc>
                  <a:txBody>
                    <a:bodyPr/>
                    <a:lstStyle/>
                    <a:p>
                      <a:r>
                        <a:rPr lang="en-US" sz="1000"/>
                        <a:t>2932.6071428571</a:t>
                      </a:r>
                    </a:p>
                  </a:txBody>
                  <a:tcPr/>
                </a:tc>
                <a:tc>
                  <a:txBody>
                    <a:bodyPr/>
                    <a:lstStyle/>
                    <a:p>
                      <a:r>
                        <a:rPr lang="en-US" sz="1000"/>
                        <a:t>11</a:t>
                      </a:r>
                    </a:p>
                  </a:txBody>
                  <a:tcPr/>
                </a:tc>
                <a:tc>
                  <a:txBody>
                    <a:bodyPr/>
                    <a:lstStyle/>
                    <a:p>
                      <a:r>
                        <a:rPr lang="en-US" sz="1000"/>
                        <a:t>294158</a:t>
                      </a:r>
                    </a:p>
                  </a:txBody>
                  <a:tcPr/>
                </a:tc>
                <a:tc>
                  <a:txBody>
                    <a:bodyPr/>
                    <a:lstStyle/>
                    <a:p>
                      <a:r>
                        <a:rPr lang="en-US" sz="1000"/>
                        <a:t>1681.5543478261</a:t>
                      </a:r>
                    </a:p>
                  </a:txBody>
                  <a:tcPr/>
                </a:tc>
                <a:tc>
                  <a:txBody>
                    <a:bodyPr/>
                    <a:lstStyle/>
                    <a:p>
                      <a:r>
                        <a:rPr lang="en-US" sz="1000"/>
                        <a:t>0</a:t>
                      </a:r>
                    </a:p>
                  </a:txBody>
                  <a:tcPr/>
                </a:tc>
                <a:tc>
                  <a:txBody>
                    <a:bodyPr/>
                    <a:lstStyle/>
                    <a:p>
                      <a:r>
                        <a:rPr lang="en-US" sz="1000"/>
                        <a:t>6856</a:t>
                      </a:r>
                    </a:p>
                  </a:txBody>
                  <a:tcPr/>
                </a:tc>
                <a:tc>
                  <a:txBody>
                    <a:bodyPr/>
                    <a:lstStyle/>
                    <a:p>
                      <a:r>
                        <a:rPr lang="en-US" sz="1000"/>
                        <a:t>294158</a:t>
                      </a:r>
                    </a:p>
                  </a:txBody>
                  <a:tcPr/>
                </a:tc>
                <a:tc>
                  <a:txBody>
                    <a:bodyPr/>
                    <a:lstStyle/>
                    <a:p>
                      <a:r>
                        <a:rPr lang="en-US" sz="1000"/>
                        <a:t>32.90 %</a:t>
                      </a:r>
                    </a:p>
                  </a:txBody>
                  <a:tcPr/>
                </a:tc>
                <a:tc>
                  <a:txBody>
                    <a:bodyPr/>
                    <a:lstStyle/>
                    <a:p>
                      <a:r>
                        <a:rPr lang="en-US" sz="1000"/>
                        <a:t>116</a:t>
                      </a:r>
                    </a:p>
                  </a:txBody>
                  <a:tcPr/>
                </a:tc>
                <a:tc>
                  <a:txBody>
                    <a:bodyPr/>
                    <a:lstStyle/>
                    <a:p>
                      <a:r>
                        <a:rPr lang="en-US" sz="1000"/>
                        <a:t>30</a:t>
                      </a:r>
                    </a:p>
                  </a:txBody>
                  <a:tcPr/>
                </a:tc>
                <a:tc>
                  <a:txBody>
                    <a:bodyPr/>
                    <a:lstStyle/>
                    <a:p>
                      <a:r>
                        <a:rPr lang="en-US" sz="1000"/>
                        <a:t>14</a:t>
                      </a:r>
                    </a:p>
                  </a:txBody>
                  <a:tcPr/>
                </a:tc>
                <a:tc>
                  <a:txBody>
                    <a:bodyPr/>
                    <a:lstStyle/>
                    <a:p>
                      <a:r>
                        <a:rPr lang="en-US" sz="1000"/>
                        <a:t>0</a:t>
                      </a:r>
                    </a:p>
                  </a:txBody>
                  <a:tcPr/>
                </a:tc>
                <a:tc>
                  <a:txBody>
                    <a:bodyPr/>
                    <a:lstStyle/>
                    <a:p>
                      <a:r>
                        <a:rPr lang="en-US" sz="1000"/>
                        <a:t>6263</a:t>
                      </a:r>
                    </a:p>
                  </a:txBody>
                  <a:tcPr/>
                </a:tc>
                <a:tc>
                  <a:txBody>
                    <a:bodyPr/>
                    <a:lstStyle/>
                    <a:p>
                      <a:r>
                        <a:rPr lang="en-US" sz="1000"/>
                        <a:t>146</a:t>
                      </a:r>
                    </a:p>
                  </a:txBody>
                  <a:tcPr/>
                </a:tc>
                <a:tc>
                  <a:txBody>
                    <a:bodyPr/>
                    <a:lstStyle/>
                    <a:p>
                      <a:r>
                        <a:rPr lang="en-US" sz="1000"/>
                        <a:t>117</a:t>
                      </a:r>
                    </a:p>
                  </a:txBody>
                  <a:tcPr/>
                </a:tc>
                <a:tc>
                  <a:txBody>
                    <a:bodyPr/>
                    <a:lstStyle/>
                    <a:p>
                      <a:r>
                        <a:rPr lang="en-US" sz="1000"/>
                        <a:t>11</a:t>
                      </a:r>
                    </a:p>
                  </a:txBody>
                  <a:tcPr/>
                </a:tc>
                <a:tc>
                  <a:txBody>
                    <a:bodyPr/>
                    <a:lstStyle/>
                    <a:p>
                      <a:r>
                        <a:rPr lang="en-US" sz="1000"/>
                        <a:t>5989</a:t>
                      </a:r>
                    </a:p>
                  </a:txBody>
                  <a:tcPr/>
                </a:tc>
                <a:tc>
                  <a:txBody>
                    <a:bodyPr/>
                    <a:lstStyle/>
                    <a:p>
                      <a:r>
                        <a:rPr lang="en-US" sz="1000"/>
                        <a:t>223</a:t>
                      </a:r>
                    </a:p>
                  </a:txBody>
                  <a:tcPr/>
                </a:tc>
                <a:tc>
                  <a:txBody>
                    <a:bodyPr/>
                    <a:lstStyle/>
                    <a:p>
                      <a:r>
                        <a:rPr lang="en-US" sz="1000"/>
                        <a:t>593</a:t>
                      </a:r>
                    </a:p>
                  </a:txBody>
                  <a:tcPr/>
                </a:tc>
                <a:tc>
                  <a:txBody>
                    <a:bodyPr/>
                    <a:lstStyle/>
                    <a:p>
                      <a:r>
                        <a:rPr lang="en-US" sz="1000"/>
                        <a:t>509</a:t>
                      </a:r>
                    </a:p>
                  </a:txBody>
                  <a:tcPr/>
                </a:tc>
                <a:tc>
                  <a:txBody>
                    <a:bodyPr/>
                    <a:lstStyle/>
                    <a:p>
                      <a:r>
                        <a:rPr lang="en-US" sz="1000"/>
                        <a:t>34</a:t>
                      </a:r>
                    </a:p>
                  </a:txBody>
                  <a:tcPr/>
                </a:tc>
                <a:tc>
                  <a:txBody>
                    <a:bodyPr/>
                    <a:lstStyle/>
                    <a:p>
                      <a:r>
                        <a:rPr lang="en-US" sz="1000"/>
                        <a:t>50</a:t>
                      </a:r>
                    </a:p>
                  </a:txBody>
                  <a:tcPr/>
                </a:tc>
                <a:tc>
                  <a:txBody>
                    <a:bodyPr/>
                    <a:lstStyle/>
                    <a:p>
                      <a:r>
                        <a:rPr lang="en-US" sz="1000"/>
                        <a:t>0</a:t>
                      </a:r>
                    </a:p>
                  </a:txBody>
                  <a:tcPr/>
                </a:tc>
                <a:tc>
                  <a:txBody>
                    <a:bodyPr/>
                    <a:lstStyle/>
                    <a:p>
                      <a:r>
                        <a:rPr lang="en-US" sz="1000"/>
                        <a:t>0</a:t>
                      </a:r>
                    </a:p>
                  </a:txBody>
                  <a:tcPr/>
                </a:tc>
                <a:tc>
                  <a:txBody>
                    <a:bodyPr/>
                    <a:lstStyle/>
                    <a:p>
                      <a:r>
                        <a:rPr lang="en-US" sz="1000"/>
                        <a:t>24</a:t>
                      </a:r>
                    </a:p>
                  </a:txBody>
                  <a:tcPr/>
                </a:tc>
                <a:tc>
                  <a:txBody>
                    <a:bodyPr/>
                    <a:lstStyle/>
                    <a:p>
                      <a:r>
                        <a:rPr lang="en-US" sz="1000"/>
                        <a:t>19</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44048363"/>
                  </a:ext>
                </a:extLst>
              </a:tr>
            </a:tbl>
          </a:graphicData>
        </a:graphic>
      </p:graphicFrame>
      <p:sp>
        <p:nvSpPr>
          <p:cNvPr id="4" name="Text Placeholder 3">
            <a:extLst>
              <a:ext uri="{FF2B5EF4-FFF2-40B4-BE49-F238E27FC236}">
                <a16:creationId xmlns:a16="http://schemas.microsoft.com/office/drawing/2014/main" id="{4362F59E-8B51-4DCA-9C76-CD041AF334A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542032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F75CF-2842-44C5-9E53-49F2F0E45082}"/>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D0D293B0-39B8-4A96-857F-593CD9221FE2}"/>
              </a:ext>
            </a:extLst>
          </p:cNvPr>
          <p:cNvGraphicFramePr>
            <a:graphicFrameLocks noGrp="1"/>
          </p:cNvGraphicFramePr>
          <p:nvPr>
            <p:ph type="chart" sz="quarter" idx="13"/>
            <p:extLst>
              <p:ext uri="{D42A27DB-BD31-4B8C-83A1-F6EECF244321}">
                <p14:modId xmlns:p14="http://schemas.microsoft.com/office/powerpoint/2010/main" val="3143752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6A4D9-D33B-4747-B9E9-A5DB0A4914C4}"/>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0913818E-FEDF-491D-922E-C46163A377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628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06C3-CF7A-4842-869F-952574B663E6}"/>
              </a:ext>
            </a:extLst>
          </p:cNvPr>
          <p:cNvSpPr>
            <a:spLocks noGrp="1"/>
          </p:cNvSpPr>
          <p:nvPr>
            <p:ph type="title"/>
          </p:nvPr>
        </p:nvSpPr>
        <p:spPr/>
        <p:txBody>
          <a:bodyPr/>
          <a:lstStyle/>
          <a:p>
            <a:r>
              <a:rPr lang="en-US"/>
              <a:t>Facebook Own Posts Table | TrendSet - 1 of 12</a:t>
            </a:r>
          </a:p>
        </p:txBody>
      </p:sp>
      <p:graphicFrame>
        <p:nvGraphicFramePr>
          <p:cNvPr id="5" name="Table Placeholder 4">
            <a:extLst>
              <a:ext uri="{FF2B5EF4-FFF2-40B4-BE49-F238E27FC236}">
                <a16:creationId xmlns:a16="http://schemas.microsoft.com/office/drawing/2014/main" id="{20F098BB-5FF4-4EB5-A5A0-21F855886464}"/>
              </a:ext>
            </a:extLst>
          </p:cNvPr>
          <p:cNvGraphicFramePr>
            <a:graphicFrameLocks noGrp="1"/>
          </p:cNvGraphicFramePr>
          <p:nvPr>
            <p:ph type="tbl" sz="quarter" idx="13"/>
            <p:extLst>
              <p:ext uri="{D42A27DB-BD31-4B8C-83A1-F6EECF244321}">
                <p14:modId xmlns:p14="http://schemas.microsoft.com/office/powerpoint/2010/main" val="1243057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1913051"/>
                    </a:ext>
                  </a:extLst>
                </a:gridCol>
                <a:gridCol w="905256">
                  <a:extLst>
                    <a:ext uri="{9D8B030D-6E8A-4147-A177-3AD203B41FA5}">
                      <a16:colId xmlns:a16="http://schemas.microsoft.com/office/drawing/2014/main" val="3969939474"/>
                    </a:ext>
                  </a:extLst>
                </a:gridCol>
                <a:gridCol w="246888">
                  <a:extLst>
                    <a:ext uri="{9D8B030D-6E8A-4147-A177-3AD203B41FA5}">
                      <a16:colId xmlns:a16="http://schemas.microsoft.com/office/drawing/2014/main" val="2743267245"/>
                    </a:ext>
                  </a:extLst>
                </a:gridCol>
                <a:gridCol w="208280">
                  <a:extLst>
                    <a:ext uri="{9D8B030D-6E8A-4147-A177-3AD203B41FA5}">
                      <a16:colId xmlns:a16="http://schemas.microsoft.com/office/drawing/2014/main" val="2756679130"/>
                    </a:ext>
                  </a:extLst>
                </a:gridCol>
                <a:gridCol w="208280">
                  <a:extLst>
                    <a:ext uri="{9D8B030D-6E8A-4147-A177-3AD203B41FA5}">
                      <a16:colId xmlns:a16="http://schemas.microsoft.com/office/drawing/2014/main" val="1011530050"/>
                    </a:ext>
                  </a:extLst>
                </a:gridCol>
                <a:gridCol w="208280">
                  <a:extLst>
                    <a:ext uri="{9D8B030D-6E8A-4147-A177-3AD203B41FA5}">
                      <a16:colId xmlns:a16="http://schemas.microsoft.com/office/drawing/2014/main" val="1852501138"/>
                    </a:ext>
                  </a:extLst>
                </a:gridCol>
                <a:gridCol w="208280">
                  <a:extLst>
                    <a:ext uri="{9D8B030D-6E8A-4147-A177-3AD203B41FA5}">
                      <a16:colId xmlns:a16="http://schemas.microsoft.com/office/drawing/2014/main" val="22596359"/>
                    </a:ext>
                  </a:extLst>
                </a:gridCol>
                <a:gridCol w="208280">
                  <a:extLst>
                    <a:ext uri="{9D8B030D-6E8A-4147-A177-3AD203B41FA5}">
                      <a16:colId xmlns:a16="http://schemas.microsoft.com/office/drawing/2014/main" val="3659736754"/>
                    </a:ext>
                  </a:extLst>
                </a:gridCol>
                <a:gridCol w="208280">
                  <a:extLst>
                    <a:ext uri="{9D8B030D-6E8A-4147-A177-3AD203B41FA5}">
                      <a16:colId xmlns:a16="http://schemas.microsoft.com/office/drawing/2014/main" val="3854631817"/>
                    </a:ext>
                  </a:extLst>
                </a:gridCol>
                <a:gridCol w="208280">
                  <a:extLst>
                    <a:ext uri="{9D8B030D-6E8A-4147-A177-3AD203B41FA5}">
                      <a16:colId xmlns:a16="http://schemas.microsoft.com/office/drawing/2014/main" val="2236600747"/>
                    </a:ext>
                  </a:extLst>
                </a:gridCol>
                <a:gridCol w="208280">
                  <a:extLst>
                    <a:ext uri="{9D8B030D-6E8A-4147-A177-3AD203B41FA5}">
                      <a16:colId xmlns:a16="http://schemas.microsoft.com/office/drawing/2014/main" val="3240705934"/>
                    </a:ext>
                  </a:extLst>
                </a:gridCol>
                <a:gridCol w="208280">
                  <a:extLst>
                    <a:ext uri="{9D8B030D-6E8A-4147-A177-3AD203B41FA5}">
                      <a16:colId xmlns:a16="http://schemas.microsoft.com/office/drawing/2014/main" val="425387218"/>
                    </a:ext>
                  </a:extLst>
                </a:gridCol>
                <a:gridCol w="208280">
                  <a:extLst>
                    <a:ext uri="{9D8B030D-6E8A-4147-A177-3AD203B41FA5}">
                      <a16:colId xmlns:a16="http://schemas.microsoft.com/office/drawing/2014/main" val="3426804320"/>
                    </a:ext>
                  </a:extLst>
                </a:gridCol>
                <a:gridCol w="208280">
                  <a:extLst>
                    <a:ext uri="{9D8B030D-6E8A-4147-A177-3AD203B41FA5}">
                      <a16:colId xmlns:a16="http://schemas.microsoft.com/office/drawing/2014/main" val="4152243850"/>
                    </a:ext>
                  </a:extLst>
                </a:gridCol>
                <a:gridCol w="208280">
                  <a:extLst>
                    <a:ext uri="{9D8B030D-6E8A-4147-A177-3AD203B41FA5}">
                      <a16:colId xmlns:a16="http://schemas.microsoft.com/office/drawing/2014/main" val="1722846408"/>
                    </a:ext>
                  </a:extLst>
                </a:gridCol>
                <a:gridCol w="208280">
                  <a:extLst>
                    <a:ext uri="{9D8B030D-6E8A-4147-A177-3AD203B41FA5}">
                      <a16:colId xmlns:a16="http://schemas.microsoft.com/office/drawing/2014/main" val="3701897230"/>
                    </a:ext>
                  </a:extLst>
                </a:gridCol>
                <a:gridCol w="208280">
                  <a:extLst>
                    <a:ext uri="{9D8B030D-6E8A-4147-A177-3AD203B41FA5}">
                      <a16:colId xmlns:a16="http://schemas.microsoft.com/office/drawing/2014/main" val="3904518579"/>
                    </a:ext>
                  </a:extLst>
                </a:gridCol>
                <a:gridCol w="208280">
                  <a:extLst>
                    <a:ext uri="{9D8B030D-6E8A-4147-A177-3AD203B41FA5}">
                      <a16:colId xmlns:a16="http://schemas.microsoft.com/office/drawing/2014/main" val="4150170094"/>
                    </a:ext>
                  </a:extLst>
                </a:gridCol>
                <a:gridCol w="208280">
                  <a:extLst>
                    <a:ext uri="{9D8B030D-6E8A-4147-A177-3AD203B41FA5}">
                      <a16:colId xmlns:a16="http://schemas.microsoft.com/office/drawing/2014/main" val="3274764166"/>
                    </a:ext>
                  </a:extLst>
                </a:gridCol>
                <a:gridCol w="208280">
                  <a:extLst>
                    <a:ext uri="{9D8B030D-6E8A-4147-A177-3AD203B41FA5}">
                      <a16:colId xmlns:a16="http://schemas.microsoft.com/office/drawing/2014/main" val="1084815936"/>
                    </a:ext>
                  </a:extLst>
                </a:gridCol>
                <a:gridCol w="208280">
                  <a:extLst>
                    <a:ext uri="{9D8B030D-6E8A-4147-A177-3AD203B41FA5}">
                      <a16:colId xmlns:a16="http://schemas.microsoft.com/office/drawing/2014/main" val="3461522033"/>
                    </a:ext>
                  </a:extLst>
                </a:gridCol>
                <a:gridCol w="208280">
                  <a:extLst>
                    <a:ext uri="{9D8B030D-6E8A-4147-A177-3AD203B41FA5}">
                      <a16:colId xmlns:a16="http://schemas.microsoft.com/office/drawing/2014/main" val="1808889858"/>
                    </a:ext>
                  </a:extLst>
                </a:gridCol>
                <a:gridCol w="208280">
                  <a:extLst>
                    <a:ext uri="{9D8B030D-6E8A-4147-A177-3AD203B41FA5}">
                      <a16:colId xmlns:a16="http://schemas.microsoft.com/office/drawing/2014/main" val="3859582817"/>
                    </a:ext>
                  </a:extLst>
                </a:gridCol>
                <a:gridCol w="208280">
                  <a:extLst>
                    <a:ext uri="{9D8B030D-6E8A-4147-A177-3AD203B41FA5}">
                      <a16:colId xmlns:a16="http://schemas.microsoft.com/office/drawing/2014/main" val="901791877"/>
                    </a:ext>
                  </a:extLst>
                </a:gridCol>
                <a:gridCol w="208280">
                  <a:extLst>
                    <a:ext uri="{9D8B030D-6E8A-4147-A177-3AD203B41FA5}">
                      <a16:colId xmlns:a16="http://schemas.microsoft.com/office/drawing/2014/main" val="3744724287"/>
                    </a:ext>
                  </a:extLst>
                </a:gridCol>
                <a:gridCol w="208280">
                  <a:extLst>
                    <a:ext uri="{9D8B030D-6E8A-4147-A177-3AD203B41FA5}">
                      <a16:colId xmlns:a16="http://schemas.microsoft.com/office/drawing/2014/main" val="2289680261"/>
                    </a:ext>
                  </a:extLst>
                </a:gridCol>
                <a:gridCol w="208280">
                  <a:extLst>
                    <a:ext uri="{9D8B030D-6E8A-4147-A177-3AD203B41FA5}">
                      <a16:colId xmlns:a16="http://schemas.microsoft.com/office/drawing/2014/main" val="3334670177"/>
                    </a:ext>
                  </a:extLst>
                </a:gridCol>
                <a:gridCol w="208280">
                  <a:extLst>
                    <a:ext uri="{9D8B030D-6E8A-4147-A177-3AD203B41FA5}">
                      <a16:colId xmlns:a16="http://schemas.microsoft.com/office/drawing/2014/main" val="321879336"/>
                    </a:ext>
                  </a:extLst>
                </a:gridCol>
                <a:gridCol w="208280">
                  <a:extLst>
                    <a:ext uri="{9D8B030D-6E8A-4147-A177-3AD203B41FA5}">
                      <a16:colId xmlns:a16="http://schemas.microsoft.com/office/drawing/2014/main" val="3657540981"/>
                    </a:ext>
                  </a:extLst>
                </a:gridCol>
                <a:gridCol w="208280">
                  <a:extLst>
                    <a:ext uri="{9D8B030D-6E8A-4147-A177-3AD203B41FA5}">
                      <a16:colId xmlns:a16="http://schemas.microsoft.com/office/drawing/2014/main" val="1935666342"/>
                    </a:ext>
                  </a:extLst>
                </a:gridCol>
                <a:gridCol w="208280">
                  <a:extLst>
                    <a:ext uri="{9D8B030D-6E8A-4147-A177-3AD203B41FA5}">
                      <a16:colId xmlns:a16="http://schemas.microsoft.com/office/drawing/2014/main" val="243211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37276335"/>
                  </a:ext>
                </a:extLst>
              </a:tr>
            </a:tbl>
          </a:graphicData>
        </a:graphic>
      </p:graphicFrame>
      <p:sp>
        <p:nvSpPr>
          <p:cNvPr id="4" name="Text Placeholder 3">
            <a:extLst>
              <a:ext uri="{FF2B5EF4-FFF2-40B4-BE49-F238E27FC236}">
                <a16:creationId xmlns:a16="http://schemas.microsoft.com/office/drawing/2014/main" id="{7C893DC3-83BB-4B1A-AD24-617938F4818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63891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E82D1-4A8A-471F-B20E-40D604A4D2A5}"/>
              </a:ext>
            </a:extLst>
          </p:cNvPr>
          <p:cNvSpPr>
            <a:spLocks noGrp="1"/>
          </p:cNvSpPr>
          <p:nvPr>
            <p:ph type="title"/>
          </p:nvPr>
        </p:nvSpPr>
        <p:spPr/>
        <p:txBody>
          <a:bodyPr/>
          <a:lstStyle/>
          <a:p>
            <a:r>
              <a:rPr lang="en-US"/>
              <a:t>Facebook Own Posts Table | TrendSet - 2 of 12</a:t>
            </a:r>
          </a:p>
        </p:txBody>
      </p:sp>
      <p:graphicFrame>
        <p:nvGraphicFramePr>
          <p:cNvPr id="5" name="Table Placeholder 4">
            <a:extLst>
              <a:ext uri="{FF2B5EF4-FFF2-40B4-BE49-F238E27FC236}">
                <a16:creationId xmlns:a16="http://schemas.microsoft.com/office/drawing/2014/main" id="{896B238D-BE5E-4E00-AF58-115F9319FEC7}"/>
              </a:ext>
            </a:extLst>
          </p:cNvPr>
          <p:cNvGraphicFramePr>
            <a:graphicFrameLocks noGrp="1"/>
          </p:cNvGraphicFramePr>
          <p:nvPr>
            <p:ph type="tbl" sz="quarter" idx="13"/>
            <p:extLst>
              <p:ext uri="{D42A27DB-BD31-4B8C-83A1-F6EECF244321}">
                <p14:modId xmlns:p14="http://schemas.microsoft.com/office/powerpoint/2010/main" val="353875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0995053"/>
                    </a:ext>
                  </a:extLst>
                </a:gridCol>
                <a:gridCol w="905256">
                  <a:extLst>
                    <a:ext uri="{9D8B030D-6E8A-4147-A177-3AD203B41FA5}">
                      <a16:colId xmlns:a16="http://schemas.microsoft.com/office/drawing/2014/main" val="2512452691"/>
                    </a:ext>
                  </a:extLst>
                </a:gridCol>
                <a:gridCol w="246888">
                  <a:extLst>
                    <a:ext uri="{9D8B030D-6E8A-4147-A177-3AD203B41FA5}">
                      <a16:colId xmlns:a16="http://schemas.microsoft.com/office/drawing/2014/main" val="3347912494"/>
                    </a:ext>
                  </a:extLst>
                </a:gridCol>
                <a:gridCol w="208280">
                  <a:extLst>
                    <a:ext uri="{9D8B030D-6E8A-4147-A177-3AD203B41FA5}">
                      <a16:colId xmlns:a16="http://schemas.microsoft.com/office/drawing/2014/main" val="2467129760"/>
                    </a:ext>
                  </a:extLst>
                </a:gridCol>
                <a:gridCol w="208280">
                  <a:extLst>
                    <a:ext uri="{9D8B030D-6E8A-4147-A177-3AD203B41FA5}">
                      <a16:colId xmlns:a16="http://schemas.microsoft.com/office/drawing/2014/main" val="4119536161"/>
                    </a:ext>
                  </a:extLst>
                </a:gridCol>
                <a:gridCol w="208280">
                  <a:extLst>
                    <a:ext uri="{9D8B030D-6E8A-4147-A177-3AD203B41FA5}">
                      <a16:colId xmlns:a16="http://schemas.microsoft.com/office/drawing/2014/main" val="1949818044"/>
                    </a:ext>
                  </a:extLst>
                </a:gridCol>
                <a:gridCol w="208280">
                  <a:extLst>
                    <a:ext uri="{9D8B030D-6E8A-4147-A177-3AD203B41FA5}">
                      <a16:colId xmlns:a16="http://schemas.microsoft.com/office/drawing/2014/main" val="3350308227"/>
                    </a:ext>
                  </a:extLst>
                </a:gridCol>
                <a:gridCol w="208280">
                  <a:extLst>
                    <a:ext uri="{9D8B030D-6E8A-4147-A177-3AD203B41FA5}">
                      <a16:colId xmlns:a16="http://schemas.microsoft.com/office/drawing/2014/main" val="807592877"/>
                    </a:ext>
                  </a:extLst>
                </a:gridCol>
                <a:gridCol w="208280">
                  <a:extLst>
                    <a:ext uri="{9D8B030D-6E8A-4147-A177-3AD203B41FA5}">
                      <a16:colId xmlns:a16="http://schemas.microsoft.com/office/drawing/2014/main" val="333513063"/>
                    </a:ext>
                  </a:extLst>
                </a:gridCol>
                <a:gridCol w="208280">
                  <a:extLst>
                    <a:ext uri="{9D8B030D-6E8A-4147-A177-3AD203B41FA5}">
                      <a16:colId xmlns:a16="http://schemas.microsoft.com/office/drawing/2014/main" val="1896696235"/>
                    </a:ext>
                  </a:extLst>
                </a:gridCol>
                <a:gridCol w="208280">
                  <a:extLst>
                    <a:ext uri="{9D8B030D-6E8A-4147-A177-3AD203B41FA5}">
                      <a16:colId xmlns:a16="http://schemas.microsoft.com/office/drawing/2014/main" val="1903685128"/>
                    </a:ext>
                  </a:extLst>
                </a:gridCol>
                <a:gridCol w="208280">
                  <a:extLst>
                    <a:ext uri="{9D8B030D-6E8A-4147-A177-3AD203B41FA5}">
                      <a16:colId xmlns:a16="http://schemas.microsoft.com/office/drawing/2014/main" val="4089007495"/>
                    </a:ext>
                  </a:extLst>
                </a:gridCol>
                <a:gridCol w="208280">
                  <a:extLst>
                    <a:ext uri="{9D8B030D-6E8A-4147-A177-3AD203B41FA5}">
                      <a16:colId xmlns:a16="http://schemas.microsoft.com/office/drawing/2014/main" val="110522838"/>
                    </a:ext>
                  </a:extLst>
                </a:gridCol>
                <a:gridCol w="208280">
                  <a:extLst>
                    <a:ext uri="{9D8B030D-6E8A-4147-A177-3AD203B41FA5}">
                      <a16:colId xmlns:a16="http://schemas.microsoft.com/office/drawing/2014/main" val="1631923703"/>
                    </a:ext>
                  </a:extLst>
                </a:gridCol>
                <a:gridCol w="208280">
                  <a:extLst>
                    <a:ext uri="{9D8B030D-6E8A-4147-A177-3AD203B41FA5}">
                      <a16:colId xmlns:a16="http://schemas.microsoft.com/office/drawing/2014/main" val="3314985713"/>
                    </a:ext>
                  </a:extLst>
                </a:gridCol>
                <a:gridCol w="208280">
                  <a:extLst>
                    <a:ext uri="{9D8B030D-6E8A-4147-A177-3AD203B41FA5}">
                      <a16:colId xmlns:a16="http://schemas.microsoft.com/office/drawing/2014/main" val="2773908746"/>
                    </a:ext>
                  </a:extLst>
                </a:gridCol>
                <a:gridCol w="208280">
                  <a:extLst>
                    <a:ext uri="{9D8B030D-6E8A-4147-A177-3AD203B41FA5}">
                      <a16:colId xmlns:a16="http://schemas.microsoft.com/office/drawing/2014/main" val="2800870615"/>
                    </a:ext>
                  </a:extLst>
                </a:gridCol>
                <a:gridCol w="208280">
                  <a:extLst>
                    <a:ext uri="{9D8B030D-6E8A-4147-A177-3AD203B41FA5}">
                      <a16:colId xmlns:a16="http://schemas.microsoft.com/office/drawing/2014/main" val="20674628"/>
                    </a:ext>
                  </a:extLst>
                </a:gridCol>
                <a:gridCol w="208280">
                  <a:extLst>
                    <a:ext uri="{9D8B030D-6E8A-4147-A177-3AD203B41FA5}">
                      <a16:colId xmlns:a16="http://schemas.microsoft.com/office/drawing/2014/main" val="115813363"/>
                    </a:ext>
                  </a:extLst>
                </a:gridCol>
                <a:gridCol w="208280">
                  <a:extLst>
                    <a:ext uri="{9D8B030D-6E8A-4147-A177-3AD203B41FA5}">
                      <a16:colId xmlns:a16="http://schemas.microsoft.com/office/drawing/2014/main" val="4112090096"/>
                    </a:ext>
                  </a:extLst>
                </a:gridCol>
                <a:gridCol w="208280">
                  <a:extLst>
                    <a:ext uri="{9D8B030D-6E8A-4147-A177-3AD203B41FA5}">
                      <a16:colId xmlns:a16="http://schemas.microsoft.com/office/drawing/2014/main" val="3672932472"/>
                    </a:ext>
                  </a:extLst>
                </a:gridCol>
                <a:gridCol w="208280">
                  <a:extLst>
                    <a:ext uri="{9D8B030D-6E8A-4147-A177-3AD203B41FA5}">
                      <a16:colId xmlns:a16="http://schemas.microsoft.com/office/drawing/2014/main" val="1645518120"/>
                    </a:ext>
                  </a:extLst>
                </a:gridCol>
                <a:gridCol w="208280">
                  <a:extLst>
                    <a:ext uri="{9D8B030D-6E8A-4147-A177-3AD203B41FA5}">
                      <a16:colId xmlns:a16="http://schemas.microsoft.com/office/drawing/2014/main" val="601539975"/>
                    </a:ext>
                  </a:extLst>
                </a:gridCol>
                <a:gridCol w="208280">
                  <a:extLst>
                    <a:ext uri="{9D8B030D-6E8A-4147-A177-3AD203B41FA5}">
                      <a16:colId xmlns:a16="http://schemas.microsoft.com/office/drawing/2014/main" val="1311357832"/>
                    </a:ext>
                  </a:extLst>
                </a:gridCol>
                <a:gridCol w="208280">
                  <a:extLst>
                    <a:ext uri="{9D8B030D-6E8A-4147-A177-3AD203B41FA5}">
                      <a16:colId xmlns:a16="http://schemas.microsoft.com/office/drawing/2014/main" val="1449297949"/>
                    </a:ext>
                  </a:extLst>
                </a:gridCol>
                <a:gridCol w="208280">
                  <a:extLst>
                    <a:ext uri="{9D8B030D-6E8A-4147-A177-3AD203B41FA5}">
                      <a16:colId xmlns:a16="http://schemas.microsoft.com/office/drawing/2014/main" val="2339380815"/>
                    </a:ext>
                  </a:extLst>
                </a:gridCol>
                <a:gridCol w="208280">
                  <a:extLst>
                    <a:ext uri="{9D8B030D-6E8A-4147-A177-3AD203B41FA5}">
                      <a16:colId xmlns:a16="http://schemas.microsoft.com/office/drawing/2014/main" val="2380728610"/>
                    </a:ext>
                  </a:extLst>
                </a:gridCol>
                <a:gridCol w="208280">
                  <a:extLst>
                    <a:ext uri="{9D8B030D-6E8A-4147-A177-3AD203B41FA5}">
                      <a16:colId xmlns:a16="http://schemas.microsoft.com/office/drawing/2014/main" val="2983243610"/>
                    </a:ext>
                  </a:extLst>
                </a:gridCol>
                <a:gridCol w="208280">
                  <a:extLst>
                    <a:ext uri="{9D8B030D-6E8A-4147-A177-3AD203B41FA5}">
                      <a16:colId xmlns:a16="http://schemas.microsoft.com/office/drawing/2014/main" val="2066019385"/>
                    </a:ext>
                  </a:extLst>
                </a:gridCol>
                <a:gridCol w="208280">
                  <a:extLst>
                    <a:ext uri="{9D8B030D-6E8A-4147-A177-3AD203B41FA5}">
                      <a16:colId xmlns:a16="http://schemas.microsoft.com/office/drawing/2014/main" val="3884052027"/>
                    </a:ext>
                  </a:extLst>
                </a:gridCol>
                <a:gridCol w="208280">
                  <a:extLst>
                    <a:ext uri="{9D8B030D-6E8A-4147-A177-3AD203B41FA5}">
                      <a16:colId xmlns:a16="http://schemas.microsoft.com/office/drawing/2014/main" val="16555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2330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- 2019-09-26 10:00:01</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https://bit.ly/2HuCHe9
Hier kommt das neue Leitmotiv der TrendSet Winter 2020! Es vereint in sich die kommenden Farben, Muster, Materialien und Ästhetiken im Frühjahr/Sommer 2020. Und die sind von viel Natürlichkeit, Authentizität und Nachhaltigkeit geprägt. Traditionelle Strukturen, Obsoleszenz und Massenkonsum weichen neuen, frischen, nachhaltig wie spirituell und individuell geprägten Lifestyles. Kreativität bekommt ein neues Selbstverständnis durch die natürliche Unvollkommenheit regenerativer Materialien. 
Mehr dazu im TrendSet Blog. Lest mal rein!
#trendsetmuenchen #trendset #trendsetwinter2020 #trends2020 #ss2020 #inspiration #lifestyle #lifestylefair #internationaltradefair #trendsetter #exhibition #munich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https://scontent.xx.fbcdn.net/v/t1.0-9/p720x720/69384601_2646531388710781_5101902105145245696_o.jpg?_nc_cat=105&amp;_nc_oc=AQm_RoU2rWJreMeDi49jKccjsUfVl3QZD1YmeI3NkCMIlVihfHVQCdN-fuHGR17S0uE&amp;_nc_ht=scontent.xx&amp;oh=4e57e6b379efdb5a683e04d397a705bc&amp;oe=5E3AC832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8052816"/>
                  </a:ext>
                </a:extLst>
              </a:tr>
            </a:tbl>
          </a:graphicData>
        </a:graphic>
      </p:graphicFrame>
      <p:sp>
        <p:nvSpPr>
          <p:cNvPr id="4" name="Text Placeholder 3">
            <a:extLst>
              <a:ext uri="{FF2B5EF4-FFF2-40B4-BE49-F238E27FC236}">
                <a16:creationId xmlns:a16="http://schemas.microsoft.com/office/drawing/2014/main" id="{2A908A08-94D9-493E-A859-6EBDFCD06844}"/>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1116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4240-E041-41FD-8A0C-88D21DD11F5A}"/>
              </a:ext>
            </a:extLst>
          </p:cNvPr>
          <p:cNvSpPr>
            <a:spLocks noGrp="1"/>
          </p:cNvSpPr>
          <p:nvPr>
            <p:ph type="title"/>
          </p:nvPr>
        </p:nvSpPr>
        <p:spPr/>
        <p:txBody>
          <a:bodyPr/>
          <a:lstStyle/>
          <a:p>
            <a:r>
              <a:rPr lang="en-US"/>
              <a:t>Facebook Own Posts Table | TrendSet - 3 of 12</a:t>
            </a:r>
          </a:p>
        </p:txBody>
      </p:sp>
      <p:graphicFrame>
        <p:nvGraphicFramePr>
          <p:cNvPr id="5" name="Table Placeholder 4">
            <a:extLst>
              <a:ext uri="{FF2B5EF4-FFF2-40B4-BE49-F238E27FC236}">
                <a16:creationId xmlns:a16="http://schemas.microsoft.com/office/drawing/2014/main" id="{408944E7-ADA2-4D9E-BD79-D378BB45715A}"/>
              </a:ext>
            </a:extLst>
          </p:cNvPr>
          <p:cNvGraphicFramePr>
            <a:graphicFrameLocks noGrp="1"/>
          </p:cNvGraphicFramePr>
          <p:nvPr>
            <p:ph type="tbl" sz="quarter" idx="13"/>
            <p:extLst>
              <p:ext uri="{D42A27DB-BD31-4B8C-83A1-F6EECF244321}">
                <p14:modId xmlns:p14="http://schemas.microsoft.com/office/powerpoint/2010/main" val="42093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55726805"/>
                    </a:ext>
                  </a:extLst>
                </a:gridCol>
                <a:gridCol w="905256">
                  <a:extLst>
                    <a:ext uri="{9D8B030D-6E8A-4147-A177-3AD203B41FA5}">
                      <a16:colId xmlns:a16="http://schemas.microsoft.com/office/drawing/2014/main" val="2712346105"/>
                    </a:ext>
                  </a:extLst>
                </a:gridCol>
                <a:gridCol w="246888">
                  <a:extLst>
                    <a:ext uri="{9D8B030D-6E8A-4147-A177-3AD203B41FA5}">
                      <a16:colId xmlns:a16="http://schemas.microsoft.com/office/drawing/2014/main" val="3362067267"/>
                    </a:ext>
                  </a:extLst>
                </a:gridCol>
                <a:gridCol w="208280">
                  <a:extLst>
                    <a:ext uri="{9D8B030D-6E8A-4147-A177-3AD203B41FA5}">
                      <a16:colId xmlns:a16="http://schemas.microsoft.com/office/drawing/2014/main" val="1398531125"/>
                    </a:ext>
                  </a:extLst>
                </a:gridCol>
                <a:gridCol w="208280">
                  <a:extLst>
                    <a:ext uri="{9D8B030D-6E8A-4147-A177-3AD203B41FA5}">
                      <a16:colId xmlns:a16="http://schemas.microsoft.com/office/drawing/2014/main" val="1747973821"/>
                    </a:ext>
                  </a:extLst>
                </a:gridCol>
                <a:gridCol w="208280">
                  <a:extLst>
                    <a:ext uri="{9D8B030D-6E8A-4147-A177-3AD203B41FA5}">
                      <a16:colId xmlns:a16="http://schemas.microsoft.com/office/drawing/2014/main" val="3773095711"/>
                    </a:ext>
                  </a:extLst>
                </a:gridCol>
                <a:gridCol w="208280">
                  <a:extLst>
                    <a:ext uri="{9D8B030D-6E8A-4147-A177-3AD203B41FA5}">
                      <a16:colId xmlns:a16="http://schemas.microsoft.com/office/drawing/2014/main" val="4183080"/>
                    </a:ext>
                  </a:extLst>
                </a:gridCol>
                <a:gridCol w="208280">
                  <a:extLst>
                    <a:ext uri="{9D8B030D-6E8A-4147-A177-3AD203B41FA5}">
                      <a16:colId xmlns:a16="http://schemas.microsoft.com/office/drawing/2014/main" val="76083846"/>
                    </a:ext>
                  </a:extLst>
                </a:gridCol>
                <a:gridCol w="208280">
                  <a:extLst>
                    <a:ext uri="{9D8B030D-6E8A-4147-A177-3AD203B41FA5}">
                      <a16:colId xmlns:a16="http://schemas.microsoft.com/office/drawing/2014/main" val="208803895"/>
                    </a:ext>
                  </a:extLst>
                </a:gridCol>
                <a:gridCol w="208280">
                  <a:extLst>
                    <a:ext uri="{9D8B030D-6E8A-4147-A177-3AD203B41FA5}">
                      <a16:colId xmlns:a16="http://schemas.microsoft.com/office/drawing/2014/main" val="1575823145"/>
                    </a:ext>
                  </a:extLst>
                </a:gridCol>
                <a:gridCol w="208280">
                  <a:extLst>
                    <a:ext uri="{9D8B030D-6E8A-4147-A177-3AD203B41FA5}">
                      <a16:colId xmlns:a16="http://schemas.microsoft.com/office/drawing/2014/main" val="3744205066"/>
                    </a:ext>
                  </a:extLst>
                </a:gridCol>
                <a:gridCol w="208280">
                  <a:extLst>
                    <a:ext uri="{9D8B030D-6E8A-4147-A177-3AD203B41FA5}">
                      <a16:colId xmlns:a16="http://schemas.microsoft.com/office/drawing/2014/main" val="3977614758"/>
                    </a:ext>
                  </a:extLst>
                </a:gridCol>
                <a:gridCol w="208280">
                  <a:extLst>
                    <a:ext uri="{9D8B030D-6E8A-4147-A177-3AD203B41FA5}">
                      <a16:colId xmlns:a16="http://schemas.microsoft.com/office/drawing/2014/main" val="986579836"/>
                    </a:ext>
                  </a:extLst>
                </a:gridCol>
                <a:gridCol w="208280">
                  <a:extLst>
                    <a:ext uri="{9D8B030D-6E8A-4147-A177-3AD203B41FA5}">
                      <a16:colId xmlns:a16="http://schemas.microsoft.com/office/drawing/2014/main" val="2080288702"/>
                    </a:ext>
                  </a:extLst>
                </a:gridCol>
                <a:gridCol w="208280">
                  <a:extLst>
                    <a:ext uri="{9D8B030D-6E8A-4147-A177-3AD203B41FA5}">
                      <a16:colId xmlns:a16="http://schemas.microsoft.com/office/drawing/2014/main" val="2695438987"/>
                    </a:ext>
                  </a:extLst>
                </a:gridCol>
                <a:gridCol w="208280">
                  <a:extLst>
                    <a:ext uri="{9D8B030D-6E8A-4147-A177-3AD203B41FA5}">
                      <a16:colId xmlns:a16="http://schemas.microsoft.com/office/drawing/2014/main" val="2498842274"/>
                    </a:ext>
                  </a:extLst>
                </a:gridCol>
                <a:gridCol w="208280">
                  <a:extLst>
                    <a:ext uri="{9D8B030D-6E8A-4147-A177-3AD203B41FA5}">
                      <a16:colId xmlns:a16="http://schemas.microsoft.com/office/drawing/2014/main" val="2220504038"/>
                    </a:ext>
                  </a:extLst>
                </a:gridCol>
                <a:gridCol w="208280">
                  <a:extLst>
                    <a:ext uri="{9D8B030D-6E8A-4147-A177-3AD203B41FA5}">
                      <a16:colId xmlns:a16="http://schemas.microsoft.com/office/drawing/2014/main" val="454715370"/>
                    </a:ext>
                  </a:extLst>
                </a:gridCol>
                <a:gridCol w="208280">
                  <a:extLst>
                    <a:ext uri="{9D8B030D-6E8A-4147-A177-3AD203B41FA5}">
                      <a16:colId xmlns:a16="http://schemas.microsoft.com/office/drawing/2014/main" val="700153506"/>
                    </a:ext>
                  </a:extLst>
                </a:gridCol>
                <a:gridCol w="208280">
                  <a:extLst>
                    <a:ext uri="{9D8B030D-6E8A-4147-A177-3AD203B41FA5}">
                      <a16:colId xmlns:a16="http://schemas.microsoft.com/office/drawing/2014/main" val="1233751662"/>
                    </a:ext>
                  </a:extLst>
                </a:gridCol>
                <a:gridCol w="208280">
                  <a:extLst>
                    <a:ext uri="{9D8B030D-6E8A-4147-A177-3AD203B41FA5}">
                      <a16:colId xmlns:a16="http://schemas.microsoft.com/office/drawing/2014/main" val="2414824387"/>
                    </a:ext>
                  </a:extLst>
                </a:gridCol>
                <a:gridCol w="208280">
                  <a:extLst>
                    <a:ext uri="{9D8B030D-6E8A-4147-A177-3AD203B41FA5}">
                      <a16:colId xmlns:a16="http://schemas.microsoft.com/office/drawing/2014/main" val="3512628699"/>
                    </a:ext>
                  </a:extLst>
                </a:gridCol>
                <a:gridCol w="208280">
                  <a:extLst>
                    <a:ext uri="{9D8B030D-6E8A-4147-A177-3AD203B41FA5}">
                      <a16:colId xmlns:a16="http://schemas.microsoft.com/office/drawing/2014/main" val="4075232871"/>
                    </a:ext>
                  </a:extLst>
                </a:gridCol>
                <a:gridCol w="208280">
                  <a:extLst>
                    <a:ext uri="{9D8B030D-6E8A-4147-A177-3AD203B41FA5}">
                      <a16:colId xmlns:a16="http://schemas.microsoft.com/office/drawing/2014/main" val="3663657963"/>
                    </a:ext>
                  </a:extLst>
                </a:gridCol>
                <a:gridCol w="208280">
                  <a:extLst>
                    <a:ext uri="{9D8B030D-6E8A-4147-A177-3AD203B41FA5}">
                      <a16:colId xmlns:a16="http://schemas.microsoft.com/office/drawing/2014/main" val="729619437"/>
                    </a:ext>
                  </a:extLst>
                </a:gridCol>
                <a:gridCol w="208280">
                  <a:extLst>
                    <a:ext uri="{9D8B030D-6E8A-4147-A177-3AD203B41FA5}">
                      <a16:colId xmlns:a16="http://schemas.microsoft.com/office/drawing/2014/main" val="1112095259"/>
                    </a:ext>
                  </a:extLst>
                </a:gridCol>
                <a:gridCol w="208280">
                  <a:extLst>
                    <a:ext uri="{9D8B030D-6E8A-4147-A177-3AD203B41FA5}">
                      <a16:colId xmlns:a16="http://schemas.microsoft.com/office/drawing/2014/main" val="2612991202"/>
                    </a:ext>
                  </a:extLst>
                </a:gridCol>
                <a:gridCol w="208280">
                  <a:extLst>
                    <a:ext uri="{9D8B030D-6E8A-4147-A177-3AD203B41FA5}">
                      <a16:colId xmlns:a16="http://schemas.microsoft.com/office/drawing/2014/main" val="3462718826"/>
                    </a:ext>
                  </a:extLst>
                </a:gridCol>
                <a:gridCol w="208280">
                  <a:extLst>
                    <a:ext uri="{9D8B030D-6E8A-4147-A177-3AD203B41FA5}">
                      <a16:colId xmlns:a16="http://schemas.microsoft.com/office/drawing/2014/main" val="3395687914"/>
                    </a:ext>
                  </a:extLst>
                </a:gridCol>
                <a:gridCol w="208280">
                  <a:extLst>
                    <a:ext uri="{9D8B030D-6E8A-4147-A177-3AD203B41FA5}">
                      <a16:colId xmlns:a16="http://schemas.microsoft.com/office/drawing/2014/main" val="2190042335"/>
                    </a:ext>
                  </a:extLst>
                </a:gridCol>
                <a:gridCol w="208280">
                  <a:extLst>
                    <a:ext uri="{9D8B030D-6E8A-4147-A177-3AD203B41FA5}">
                      <a16:colId xmlns:a16="http://schemas.microsoft.com/office/drawing/2014/main" val="2443330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2078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- 2019-08-08 10:00:00</a:t>
                      </a:r>
                      <a:r>
                        <a:rPr kumimoji="0" lang="de-DE" sz="1000" b="0" i="0" u="none" strike="noStrike" kern="1200" cap="none" spc="0" normalizeH="0" baseline="0" noProof="0">
                          <a:ln>
                            <a:noFill/>
                          </a:ln>
                          <a:solidFill>
                            <a:prstClr val="black"/>
                          </a:solidFill>
                          <a:effectLst/>
                          <a:uLnTx/>
                          <a:uFillTx/>
                          <a:latin typeface="+mn-lt"/>
                          <a:ea typeface="+mn-ea"/>
                          <a:cs typeface="+mn-cs"/>
                        </a:rPr>
                        <a:t>
 Anmeldefrist für die TrendSet Winter 2020 nur noch bis 15.08.2019!
An alle Aussteller: Wer vom 5. bis 7. Januar 2020 auf der TrendSet Winter 2020 dabei sein will, hat jetzt noch bis zum 15.08.2019 Zeit, sich anzumelden. Also keine Zeit verlieren und am besten gleich über unsere Homepage anmelden: https://trendset.de/aussteller/anmeldung/ Einfach Anmeldung downloaden, ausfüllen und an die TrendSet faxen oder mailen. 
#trendsetmuenchen #trendset #trendsetwinter2020 #trends2020 #ss2020 #inspiration #lifestyle #lifestylefair #internationaltradefair #trendsetter #exhibition #messemuenchen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https://scontent.xx.fbcdn.net/v/t1.0-9/p720x720/67831071_2608206812543239_6978435993225396224_o.jpg?_nc_cat=109&amp;_nc_oc=AQm7SCu92ont5K_01xi11Se46EaPn69v7BfVfKfgfn4BdCS0r_YPumjyNcrf8LGuHGg&amp;_nc_ht=scontent.xx&amp;oh=da4d289457786d29b7c7925fd31161ea&amp;oe=5DC9B073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08:23:59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5736216"/>
                  </a:ext>
                </a:extLst>
              </a:tr>
            </a:tbl>
          </a:graphicData>
        </a:graphic>
      </p:graphicFrame>
      <p:sp>
        <p:nvSpPr>
          <p:cNvPr id="4" name="Text Placeholder 3">
            <a:extLst>
              <a:ext uri="{FF2B5EF4-FFF2-40B4-BE49-F238E27FC236}">
                <a16:creationId xmlns:a16="http://schemas.microsoft.com/office/drawing/2014/main" id="{CB25616F-8A90-4E33-BFC1-0C86532B4CA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371976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22DCA-BBB7-40E2-94C3-E2978D185614}"/>
              </a:ext>
            </a:extLst>
          </p:cNvPr>
          <p:cNvSpPr>
            <a:spLocks noGrp="1"/>
          </p:cNvSpPr>
          <p:nvPr>
            <p:ph type="title"/>
          </p:nvPr>
        </p:nvSpPr>
        <p:spPr/>
        <p:txBody>
          <a:bodyPr/>
          <a:lstStyle/>
          <a:p>
            <a:r>
              <a:rPr lang="en-US"/>
              <a:t>Facebook Own Posts Table | TrendSet - 4 of 12</a:t>
            </a:r>
          </a:p>
        </p:txBody>
      </p:sp>
      <p:graphicFrame>
        <p:nvGraphicFramePr>
          <p:cNvPr id="5" name="Table Placeholder 4">
            <a:extLst>
              <a:ext uri="{FF2B5EF4-FFF2-40B4-BE49-F238E27FC236}">
                <a16:creationId xmlns:a16="http://schemas.microsoft.com/office/drawing/2014/main" id="{76BCA66B-9FE3-4247-9C7F-A4AC7ED4D0AA}"/>
              </a:ext>
            </a:extLst>
          </p:cNvPr>
          <p:cNvGraphicFramePr>
            <a:graphicFrameLocks noGrp="1"/>
          </p:cNvGraphicFramePr>
          <p:nvPr>
            <p:ph type="tbl" sz="quarter" idx="13"/>
            <p:extLst>
              <p:ext uri="{D42A27DB-BD31-4B8C-83A1-F6EECF244321}">
                <p14:modId xmlns:p14="http://schemas.microsoft.com/office/powerpoint/2010/main" val="2427056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455301"/>
                    </a:ext>
                  </a:extLst>
                </a:gridCol>
                <a:gridCol w="905256">
                  <a:extLst>
                    <a:ext uri="{9D8B030D-6E8A-4147-A177-3AD203B41FA5}">
                      <a16:colId xmlns:a16="http://schemas.microsoft.com/office/drawing/2014/main" val="281340208"/>
                    </a:ext>
                  </a:extLst>
                </a:gridCol>
                <a:gridCol w="246888">
                  <a:extLst>
                    <a:ext uri="{9D8B030D-6E8A-4147-A177-3AD203B41FA5}">
                      <a16:colId xmlns:a16="http://schemas.microsoft.com/office/drawing/2014/main" val="3677640439"/>
                    </a:ext>
                  </a:extLst>
                </a:gridCol>
                <a:gridCol w="208280">
                  <a:extLst>
                    <a:ext uri="{9D8B030D-6E8A-4147-A177-3AD203B41FA5}">
                      <a16:colId xmlns:a16="http://schemas.microsoft.com/office/drawing/2014/main" val="1246918401"/>
                    </a:ext>
                  </a:extLst>
                </a:gridCol>
                <a:gridCol w="208280">
                  <a:extLst>
                    <a:ext uri="{9D8B030D-6E8A-4147-A177-3AD203B41FA5}">
                      <a16:colId xmlns:a16="http://schemas.microsoft.com/office/drawing/2014/main" val="2246919081"/>
                    </a:ext>
                  </a:extLst>
                </a:gridCol>
                <a:gridCol w="208280">
                  <a:extLst>
                    <a:ext uri="{9D8B030D-6E8A-4147-A177-3AD203B41FA5}">
                      <a16:colId xmlns:a16="http://schemas.microsoft.com/office/drawing/2014/main" val="2870597135"/>
                    </a:ext>
                  </a:extLst>
                </a:gridCol>
                <a:gridCol w="208280">
                  <a:extLst>
                    <a:ext uri="{9D8B030D-6E8A-4147-A177-3AD203B41FA5}">
                      <a16:colId xmlns:a16="http://schemas.microsoft.com/office/drawing/2014/main" val="2669661415"/>
                    </a:ext>
                  </a:extLst>
                </a:gridCol>
                <a:gridCol w="208280">
                  <a:extLst>
                    <a:ext uri="{9D8B030D-6E8A-4147-A177-3AD203B41FA5}">
                      <a16:colId xmlns:a16="http://schemas.microsoft.com/office/drawing/2014/main" val="2348058540"/>
                    </a:ext>
                  </a:extLst>
                </a:gridCol>
                <a:gridCol w="208280">
                  <a:extLst>
                    <a:ext uri="{9D8B030D-6E8A-4147-A177-3AD203B41FA5}">
                      <a16:colId xmlns:a16="http://schemas.microsoft.com/office/drawing/2014/main" val="1586711177"/>
                    </a:ext>
                  </a:extLst>
                </a:gridCol>
                <a:gridCol w="208280">
                  <a:extLst>
                    <a:ext uri="{9D8B030D-6E8A-4147-A177-3AD203B41FA5}">
                      <a16:colId xmlns:a16="http://schemas.microsoft.com/office/drawing/2014/main" val="635751532"/>
                    </a:ext>
                  </a:extLst>
                </a:gridCol>
                <a:gridCol w="208280">
                  <a:extLst>
                    <a:ext uri="{9D8B030D-6E8A-4147-A177-3AD203B41FA5}">
                      <a16:colId xmlns:a16="http://schemas.microsoft.com/office/drawing/2014/main" val="388549443"/>
                    </a:ext>
                  </a:extLst>
                </a:gridCol>
                <a:gridCol w="208280">
                  <a:extLst>
                    <a:ext uri="{9D8B030D-6E8A-4147-A177-3AD203B41FA5}">
                      <a16:colId xmlns:a16="http://schemas.microsoft.com/office/drawing/2014/main" val="1003417545"/>
                    </a:ext>
                  </a:extLst>
                </a:gridCol>
                <a:gridCol w="208280">
                  <a:extLst>
                    <a:ext uri="{9D8B030D-6E8A-4147-A177-3AD203B41FA5}">
                      <a16:colId xmlns:a16="http://schemas.microsoft.com/office/drawing/2014/main" val="3769593898"/>
                    </a:ext>
                  </a:extLst>
                </a:gridCol>
                <a:gridCol w="208280">
                  <a:extLst>
                    <a:ext uri="{9D8B030D-6E8A-4147-A177-3AD203B41FA5}">
                      <a16:colId xmlns:a16="http://schemas.microsoft.com/office/drawing/2014/main" val="2033752127"/>
                    </a:ext>
                  </a:extLst>
                </a:gridCol>
                <a:gridCol w="208280">
                  <a:extLst>
                    <a:ext uri="{9D8B030D-6E8A-4147-A177-3AD203B41FA5}">
                      <a16:colId xmlns:a16="http://schemas.microsoft.com/office/drawing/2014/main" val="27840444"/>
                    </a:ext>
                  </a:extLst>
                </a:gridCol>
                <a:gridCol w="208280">
                  <a:extLst>
                    <a:ext uri="{9D8B030D-6E8A-4147-A177-3AD203B41FA5}">
                      <a16:colId xmlns:a16="http://schemas.microsoft.com/office/drawing/2014/main" val="609596948"/>
                    </a:ext>
                  </a:extLst>
                </a:gridCol>
                <a:gridCol w="208280">
                  <a:extLst>
                    <a:ext uri="{9D8B030D-6E8A-4147-A177-3AD203B41FA5}">
                      <a16:colId xmlns:a16="http://schemas.microsoft.com/office/drawing/2014/main" val="2408141887"/>
                    </a:ext>
                  </a:extLst>
                </a:gridCol>
                <a:gridCol w="208280">
                  <a:extLst>
                    <a:ext uri="{9D8B030D-6E8A-4147-A177-3AD203B41FA5}">
                      <a16:colId xmlns:a16="http://schemas.microsoft.com/office/drawing/2014/main" val="2814232255"/>
                    </a:ext>
                  </a:extLst>
                </a:gridCol>
                <a:gridCol w="208280">
                  <a:extLst>
                    <a:ext uri="{9D8B030D-6E8A-4147-A177-3AD203B41FA5}">
                      <a16:colId xmlns:a16="http://schemas.microsoft.com/office/drawing/2014/main" val="808755730"/>
                    </a:ext>
                  </a:extLst>
                </a:gridCol>
                <a:gridCol w="208280">
                  <a:extLst>
                    <a:ext uri="{9D8B030D-6E8A-4147-A177-3AD203B41FA5}">
                      <a16:colId xmlns:a16="http://schemas.microsoft.com/office/drawing/2014/main" val="3433761639"/>
                    </a:ext>
                  </a:extLst>
                </a:gridCol>
                <a:gridCol w="208280">
                  <a:extLst>
                    <a:ext uri="{9D8B030D-6E8A-4147-A177-3AD203B41FA5}">
                      <a16:colId xmlns:a16="http://schemas.microsoft.com/office/drawing/2014/main" val="2251944898"/>
                    </a:ext>
                  </a:extLst>
                </a:gridCol>
                <a:gridCol w="208280">
                  <a:extLst>
                    <a:ext uri="{9D8B030D-6E8A-4147-A177-3AD203B41FA5}">
                      <a16:colId xmlns:a16="http://schemas.microsoft.com/office/drawing/2014/main" val="1965941170"/>
                    </a:ext>
                  </a:extLst>
                </a:gridCol>
                <a:gridCol w="208280">
                  <a:extLst>
                    <a:ext uri="{9D8B030D-6E8A-4147-A177-3AD203B41FA5}">
                      <a16:colId xmlns:a16="http://schemas.microsoft.com/office/drawing/2014/main" val="2473179406"/>
                    </a:ext>
                  </a:extLst>
                </a:gridCol>
                <a:gridCol w="208280">
                  <a:extLst>
                    <a:ext uri="{9D8B030D-6E8A-4147-A177-3AD203B41FA5}">
                      <a16:colId xmlns:a16="http://schemas.microsoft.com/office/drawing/2014/main" val="2831456410"/>
                    </a:ext>
                  </a:extLst>
                </a:gridCol>
                <a:gridCol w="208280">
                  <a:extLst>
                    <a:ext uri="{9D8B030D-6E8A-4147-A177-3AD203B41FA5}">
                      <a16:colId xmlns:a16="http://schemas.microsoft.com/office/drawing/2014/main" val="112350170"/>
                    </a:ext>
                  </a:extLst>
                </a:gridCol>
                <a:gridCol w="208280">
                  <a:extLst>
                    <a:ext uri="{9D8B030D-6E8A-4147-A177-3AD203B41FA5}">
                      <a16:colId xmlns:a16="http://schemas.microsoft.com/office/drawing/2014/main" val="3808269776"/>
                    </a:ext>
                  </a:extLst>
                </a:gridCol>
                <a:gridCol w="208280">
                  <a:extLst>
                    <a:ext uri="{9D8B030D-6E8A-4147-A177-3AD203B41FA5}">
                      <a16:colId xmlns:a16="http://schemas.microsoft.com/office/drawing/2014/main" val="1503956662"/>
                    </a:ext>
                  </a:extLst>
                </a:gridCol>
                <a:gridCol w="208280">
                  <a:extLst>
                    <a:ext uri="{9D8B030D-6E8A-4147-A177-3AD203B41FA5}">
                      <a16:colId xmlns:a16="http://schemas.microsoft.com/office/drawing/2014/main" val="2259310906"/>
                    </a:ext>
                  </a:extLst>
                </a:gridCol>
                <a:gridCol w="208280">
                  <a:extLst>
                    <a:ext uri="{9D8B030D-6E8A-4147-A177-3AD203B41FA5}">
                      <a16:colId xmlns:a16="http://schemas.microsoft.com/office/drawing/2014/main" val="1718262823"/>
                    </a:ext>
                  </a:extLst>
                </a:gridCol>
                <a:gridCol w="208280">
                  <a:extLst>
                    <a:ext uri="{9D8B030D-6E8A-4147-A177-3AD203B41FA5}">
                      <a16:colId xmlns:a16="http://schemas.microsoft.com/office/drawing/2014/main" val="833931577"/>
                    </a:ext>
                  </a:extLst>
                </a:gridCol>
                <a:gridCol w="208280">
                  <a:extLst>
                    <a:ext uri="{9D8B030D-6E8A-4147-A177-3AD203B41FA5}">
                      <a16:colId xmlns:a16="http://schemas.microsoft.com/office/drawing/2014/main" val="1258872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7719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- 2019-07-31 10:09:45</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 auf der TrendSet Sommer 2019:
https://www.youtube.com/user/TrendSetTV 
Hier kommen unsere aktuellen Messevideos zu den Neuheiten, Produkten und Trends aus 15 Interiors &amp; Lifestyle Fair Areas und vier Topic Areas für Herbst/Winter 2019.20 sowie für Weihnachten 2019. Viel Spaß beim Anschauen! 💙
#trendsetmuenchen #trendset #trendsetsommer2019 #trends2019 #aw2019 #christmas2019 #inspiration #lifestyle #lifestylefair #internationaltradefair #trendsetter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https://external.xx.fbcdn.net/safe_image.php?d=AQAiyBayq78XtvEB&amp;w=720&amp;h=720&amp;url=https%3A%2F%2Fyt3.ggpht.com%2Fa%2FAGF-l7-6bGpTJGnyq83iZ207ItjY0Xv-vJc-VwFbpw%3Ds900-c-k-c0xffffffff-no-rj-mo&amp;cfs=1&amp;_nc_hash=AQBwaB4Y3kTkJa6H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08/30/2019 08:25:55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1640692"/>
                  </a:ext>
                </a:extLst>
              </a:tr>
            </a:tbl>
          </a:graphicData>
        </a:graphic>
      </p:graphicFrame>
      <p:sp>
        <p:nvSpPr>
          <p:cNvPr id="4" name="Text Placeholder 3">
            <a:extLst>
              <a:ext uri="{FF2B5EF4-FFF2-40B4-BE49-F238E27FC236}">
                <a16:creationId xmlns:a16="http://schemas.microsoft.com/office/drawing/2014/main" id="{6089ACBC-7D89-44F8-B0F3-AD1F2618EB30}"/>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6720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F795-0B7D-4283-B3FE-A3F0195DC751}"/>
              </a:ext>
            </a:extLst>
          </p:cNvPr>
          <p:cNvSpPr>
            <a:spLocks noGrp="1"/>
          </p:cNvSpPr>
          <p:nvPr>
            <p:ph type="title"/>
          </p:nvPr>
        </p:nvSpPr>
        <p:spPr/>
        <p:txBody>
          <a:bodyPr/>
          <a:lstStyle/>
          <a:p>
            <a:r>
              <a:rPr lang="en-US"/>
              <a:t>Facebook Own Posts Table | TrendSet - 5 of 12</a:t>
            </a:r>
          </a:p>
        </p:txBody>
      </p:sp>
      <p:graphicFrame>
        <p:nvGraphicFramePr>
          <p:cNvPr id="5" name="Table Placeholder 4">
            <a:extLst>
              <a:ext uri="{FF2B5EF4-FFF2-40B4-BE49-F238E27FC236}">
                <a16:creationId xmlns:a16="http://schemas.microsoft.com/office/drawing/2014/main" id="{76F04208-E517-46B3-9D75-19E8A93DFBD4}"/>
              </a:ext>
            </a:extLst>
          </p:cNvPr>
          <p:cNvGraphicFramePr>
            <a:graphicFrameLocks noGrp="1"/>
          </p:cNvGraphicFramePr>
          <p:nvPr>
            <p:ph type="tbl" sz="quarter" idx="13"/>
            <p:extLst>
              <p:ext uri="{D42A27DB-BD31-4B8C-83A1-F6EECF244321}">
                <p14:modId xmlns:p14="http://schemas.microsoft.com/office/powerpoint/2010/main" val="399747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8108368"/>
                    </a:ext>
                  </a:extLst>
                </a:gridCol>
                <a:gridCol w="905256">
                  <a:extLst>
                    <a:ext uri="{9D8B030D-6E8A-4147-A177-3AD203B41FA5}">
                      <a16:colId xmlns:a16="http://schemas.microsoft.com/office/drawing/2014/main" val="588707069"/>
                    </a:ext>
                  </a:extLst>
                </a:gridCol>
                <a:gridCol w="246888">
                  <a:extLst>
                    <a:ext uri="{9D8B030D-6E8A-4147-A177-3AD203B41FA5}">
                      <a16:colId xmlns:a16="http://schemas.microsoft.com/office/drawing/2014/main" val="3863347103"/>
                    </a:ext>
                  </a:extLst>
                </a:gridCol>
                <a:gridCol w="208280">
                  <a:extLst>
                    <a:ext uri="{9D8B030D-6E8A-4147-A177-3AD203B41FA5}">
                      <a16:colId xmlns:a16="http://schemas.microsoft.com/office/drawing/2014/main" val="6349033"/>
                    </a:ext>
                  </a:extLst>
                </a:gridCol>
                <a:gridCol w="208280">
                  <a:extLst>
                    <a:ext uri="{9D8B030D-6E8A-4147-A177-3AD203B41FA5}">
                      <a16:colId xmlns:a16="http://schemas.microsoft.com/office/drawing/2014/main" val="307836154"/>
                    </a:ext>
                  </a:extLst>
                </a:gridCol>
                <a:gridCol w="208280">
                  <a:extLst>
                    <a:ext uri="{9D8B030D-6E8A-4147-A177-3AD203B41FA5}">
                      <a16:colId xmlns:a16="http://schemas.microsoft.com/office/drawing/2014/main" val="2750042020"/>
                    </a:ext>
                  </a:extLst>
                </a:gridCol>
                <a:gridCol w="208280">
                  <a:extLst>
                    <a:ext uri="{9D8B030D-6E8A-4147-A177-3AD203B41FA5}">
                      <a16:colId xmlns:a16="http://schemas.microsoft.com/office/drawing/2014/main" val="1057043162"/>
                    </a:ext>
                  </a:extLst>
                </a:gridCol>
                <a:gridCol w="208280">
                  <a:extLst>
                    <a:ext uri="{9D8B030D-6E8A-4147-A177-3AD203B41FA5}">
                      <a16:colId xmlns:a16="http://schemas.microsoft.com/office/drawing/2014/main" val="2523468928"/>
                    </a:ext>
                  </a:extLst>
                </a:gridCol>
                <a:gridCol w="208280">
                  <a:extLst>
                    <a:ext uri="{9D8B030D-6E8A-4147-A177-3AD203B41FA5}">
                      <a16:colId xmlns:a16="http://schemas.microsoft.com/office/drawing/2014/main" val="1801634230"/>
                    </a:ext>
                  </a:extLst>
                </a:gridCol>
                <a:gridCol w="208280">
                  <a:extLst>
                    <a:ext uri="{9D8B030D-6E8A-4147-A177-3AD203B41FA5}">
                      <a16:colId xmlns:a16="http://schemas.microsoft.com/office/drawing/2014/main" val="2155272769"/>
                    </a:ext>
                  </a:extLst>
                </a:gridCol>
                <a:gridCol w="208280">
                  <a:extLst>
                    <a:ext uri="{9D8B030D-6E8A-4147-A177-3AD203B41FA5}">
                      <a16:colId xmlns:a16="http://schemas.microsoft.com/office/drawing/2014/main" val="2365530275"/>
                    </a:ext>
                  </a:extLst>
                </a:gridCol>
                <a:gridCol w="208280">
                  <a:extLst>
                    <a:ext uri="{9D8B030D-6E8A-4147-A177-3AD203B41FA5}">
                      <a16:colId xmlns:a16="http://schemas.microsoft.com/office/drawing/2014/main" val="3990460611"/>
                    </a:ext>
                  </a:extLst>
                </a:gridCol>
                <a:gridCol w="208280">
                  <a:extLst>
                    <a:ext uri="{9D8B030D-6E8A-4147-A177-3AD203B41FA5}">
                      <a16:colId xmlns:a16="http://schemas.microsoft.com/office/drawing/2014/main" val="559909826"/>
                    </a:ext>
                  </a:extLst>
                </a:gridCol>
                <a:gridCol w="208280">
                  <a:extLst>
                    <a:ext uri="{9D8B030D-6E8A-4147-A177-3AD203B41FA5}">
                      <a16:colId xmlns:a16="http://schemas.microsoft.com/office/drawing/2014/main" val="3277596069"/>
                    </a:ext>
                  </a:extLst>
                </a:gridCol>
                <a:gridCol w="208280">
                  <a:extLst>
                    <a:ext uri="{9D8B030D-6E8A-4147-A177-3AD203B41FA5}">
                      <a16:colId xmlns:a16="http://schemas.microsoft.com/office/drawing/2014/main" val="1500770604"/>
                    </a:ext>
                  </a:extLst>
                </a:gridCol>
                <a:gridCol w="208280">
                  <a:extLst>
                    <a:ext uri="{9D8B030D-6E8A-4147-A177-3AD203B41FA5}">
                      <a16:colId xmlns:a16="http://schemas.microsoft.com/office/drawing/2014/main" val="1330871656"/>
                    </a:ext>
                  </a:extLst>
                </a:gridCol>
                <a:gridCol w="208280">
                  <a:extLst>
                    <a:ext uri="{9D8B030D-6E8A-4147-A177-3AD203B41FA5}">
                      <a16:colId xmlns:a16="http://schemas.microsoft.com/office/drawing/2014/main" val="146092608"/>
                    </a:ext>
                  </a:extLst>
                </a:gridCol>
                <a:gridCol w="208280">
                  <a:extLst>
                    <a:ext uri="{9D8B030D-6E8A-4147-A177-3AD203B41FA5}">
                      <a16:colId xmlns:a16="http://schemas.microsoft.com/office/drawing/2014/main" val="1127802513"/>
                    </a:ext>
                  </a:extLst>
                </a:gridCol>
                <a:gridCol w="208280">
                  <a:extLst>
                    <a:ext uri="{9D8B030D-6E8A-4147-A177-3AD203B41FA5}">
                      <a16:colId xmlns:a16="http://schemas.microsoft.com/office/drawing/2014/main" val="2446993636"/>
                    </a:ext>
                  </a:extLst>
                </a:gridCol>
                <a:gridCol w="208280">
                  <a:extLst>
                    <a:ext uri="{9D8B030D-6E8A-4147-A177-3AD203B41FA5}">
                      <a16:colId xmlns:a16="http://schemas.microsoft.com/office/drawing/2014/main" val="1157814777"/>
                    </a:ext>
                  </a:extLst>
                </a:gridCol>
                <a:gridCol w="208280">
                  <a:extLst>
                    <a:ext uri="{9D8B030D-6E8A-4147-A177-3AD203B41FA5}">
                      <a16:colId xmlns:a16="http://schemas.microsoft.com/office/drawing/2014/main" val="3348898547"/>
                    </a:ext>
                  </a:extLst>
                </a:gridCol>
                <a:gridCol w="208280">
                  <a:extLst>
                    <a:ext uri="{9D8B030D-6E8A-4147-A177-3AD203B41FA5}">
                      <a16:colId xmlns:a16="http://schemas.microsoft.com/office/drawing/2014/main" val="946152114"/>
                    </a:ext>
                  </a:extLst>
                </a:gridCol>
                <a:gridCol w="208280">
                  <a:extLst>
                    <a:ext uri="{9D8B030D-6E8A-4147-A177-3AD203B41FA5}">
                      <a16:colId xmlns:a16="http://schemas.microsoft.com/office/drawing/2014/main" val="1746368984"/>
                    </a:ext>
                  </a:extLst>
                </a:gridCol>
                <a:gridCol w="208280">
                  <a:extLst>
                    <a:ext uri="{9D8B030D-6E8A-4147-A177-3AD203B41FA5}">
                      <a16:colId xmlns:a16="http://schemas.microsoft.com/office/drawing/2014/main" val="1148011968"/>
                    </a:ext>
                  </a:extLst>
                </a:gridCol>
                <a:gridCol w="208280">
                  <a:extLst>
                    <a:ext uri="{9D8B030D-6E8A-4147-A177-3AD203B41FA5}">
                      <a16:colId xmlns:a16="http://schemas.microsoft.com/office/drawing/2014/main" val="1797211023"/>
                    </a:ext>
                  </a:extLst>
                </a:gridCol>
                <a:gridCol w="208280">
                  <a:extLst>
                    <a:ext uri="{9D8B030D-6E8A-4147-A177-3AD203B41FA5}">
                      <a16:colId xmlns:a16="http://schemas.microsoft.com/office/drawing/2014/main" val="690698051"/>
                    </a:ext>
                  </a:extLst>
                </a:gridCol>
                <a:gridCol w="208280">
                  <a:extLst>
                    <a:ext uri="{9D8B030D-6E8A-4147-A177-3AD203B41FA5}">
                      <a16:colId xmlns:a16="http://schemas.microsoft.com/office/drawing/2014/main" val="2688354470"/>
                    </a:ext>
                  </a:extLst>
                </a:gridCol>
                <a:gridCol w="208280">
                  <a:extLst>
                    <a:ext uri="{9D8B030D-6E8A-4147-A177-3AD203B41FA5}">
                      <a16:colId xmlns:a16="http://schemas.microsoft.com/office/drawing/2014/main" val="598842157"/>
                    </a:ext>
                  </a:extLst>
                </a:gridCol>
                <a:gridCol w="208280">
                  <a:extLst>
                    <a:ext uri="{9D8B030D-6E8A-4147-A177-3AD203B41FA5}">
                      <a16:colId xmlns:a16="http://schemas.microsoft.com/office/drawing/2014/main" val="761942685"/>
                    </a:ext>
                  </a:extLst>
                </a:gridCol>
                <a:gridCol w="208280">
                  <a:extLst>
                    <a:ext uri="{9D8B030D-6E8A-4147-A177-3AD203B41FA5}">
                      <a16:colId xmlns:a16="http://schemas.microsoft.com/office/drawing/2014/main" val="3507844839"/>
                    </a:ext>
                  </a:extLst>
                </a:gridCol>
                <a:gridCol w="208280">
                  <a:extLst>
                    <a:ext uri="{9D8B030D-6E8A-4147-A177-3AD203B41FA5}">
                      <a16:colId xmlns:a16="http://schemas.microsoft.com/office/drawing/2014/main" val="422377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9499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- 2019-07-19 09:00:01</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https://bit.ly/2ObYGwy
Wintergrüße aus der Natur – die Trends auf der TrendSet Sommer 2019 für Herbst/Winter 2019.20 waren so vielfältig wie inspirierend. Es gab verspielte, originelle Designs zu sehen genauso wie pure Entwürfe und naturnahe Formen. Im TrendSet Blog zeigen wir euch die neuesten Trends für A/W 2019.20 in Sachen Wohnen, Essen, Freizeit und Schenken frisch von der TrendSet Sommer 2019. Lest mal rein!
(Deko gesehen bei Ambiente Europe)
#trendsetmuenchen #trendset #trendsetsommer2019 #trends2019 #aw2019 #inspiration #lifestyle #lifestylefair #internationaltradefair #trendsetter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https://scontent.xx.fbcdn.net/v/t1.0-9/p720x720/67244974_2572379179459336_2424272304289611776_n.jpg?_nc_cat=105&amp;_nc_oc=AQlq7VzWZL-IVp09G9j68hLPPy-I-Iv-wOi4sz4DUGIq-aeojYOtRbOgiySEeq24ewk&amp;_nc_ht=scontent.xx&amp;oh=8e928577d306c7c187226dfeb7164071&amp;oe=5DE10F1B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08/18/2019 08:25:44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3239033"/>
                  </a:ext>
                </a:extLst>
              </a:tr>
            </a:tbl>
          </a:graphicData>
        </a:graphic>
      </p:graphicFrame>
      <p:sp>
        <p:nvSpPr>
          <p:cNvPr id="4" name="Text Placeholder 3">
            <a:extLst>
              <a:ext uri="{FF2B5EF4-FFF2-40B4-BE49-F238E27FC236}">
                <a16:creationId xmlns:a16="http://schemas.microsoft.com/office/drawing/2014/main" id="{D5DF8821-D5F6-40BE-B826-99D80FA6E31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124904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AC193-9E69-4A80-8F45-0407EC07C76C}"/>
              </a:ext>
            </a:extLst>
          </p:cNvPr>
          <p:cNvSpPr>
            <a:spLocks noGrp="1"/>
          </p:cNvSpPr>
          <p:nvPr>
            <p:ph type="title"/>
          </p:nvPr>
        </p:nvSpPr>
        <p:spPr/>
        <p:txBody>
          <a:bodyPr/>
          <a:lstStyle/>
          <a:p>
            <a:r>
              <a:rPr lang="en-US"/>
              <a:t>Facebook Own Posts Table | TrendSet - 6 of 12</a:t>
            </a:r>
          </a:p>
        </p:txBody>
      </p:sp>
      <p:graphicFrame>
        <p:nvGraphicFramePr>
          <p:cNvPr id="5" name="Table Placeholder 4">
            <a:extLst>
              <a:ext uri="{FF2B5EF4-FFF2-40B4-BE49-F238E27FC236}">
                <a16:creationId xmlns:a16="http://schemas.microsoft.com/office/drawing/2014/main" id="{0DA86034-21F2-403B-BDA6-5138A347E6DD}"/>
              </a:ext>
            </a:extLst>
          </p:cNvPr>
          <p:cNvGraphicFramePr>
            <a:graphicFrameLocks noGrp="1"/>
          </p:cNvGraphicFramePr>
          <p:nvPr>
            <p:ph type="tbl" sz="quarter" idx="13"/>
            <p:extLst>
              <p:ext uri="{D42A27DB-BD31-4B8C-83A1-F6EECF244321}">
                <p14:modId xmlns:p14="http://schemas.microsoft.com/office/powerpoint/2010/main" val="1815787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7892784"/>
                    </a:ext>
                  </a:extLst>
                </a:gridCol>
                <a:gridCol w="905256">
                  <a:extLst>
                    <a:ext uri="{9D8B030D-6E8A-4147-A177-3AD203B41FA5}">
                      <a16:colId xmlns:a16="http://schemas.microsoft.com/office/drawing/2014/main" val="960419578"/>
                    </a:ext>
                  </a:extLst>
                </a:gridCol>
                <a:gridCol w="246888">
                  <a:extLst>
                    <a:ext uri="{9D8B030D-6E8A-4147-A177-3AD203B41FA5}">
                      <a16:colId xmlns:a16="http://schemas.microsoft.com/office/drawing/2014/main" val="2308071407"/>
                    </a:ext>
                  </a:extLst>
                </a:gridCol>
                <a:gridCol w="208280">
                  <a:extLst>
                    <a:ext uri="{9D8B030D-6E8A-4147-A177-3AD203B41FA5}">
                      <a16:colId xmlns:a16="http://schemas.microsoft.com/office/drawing/2014/main" val="3569174353"/>
                    </a:ext>
                  </a:extLst>
                </a:gridCol>
                <a:gridCol w="208280">
                  <a:extLst>
                    <a:ext uri="{9D8B030D-6E8A-4147-A177-3AD203B41FA5}">
                      <a16:colId xmlns:a16="http://schemas.microsoft.com/office/drawing/2014/main" val="1838594687"/>
                    </a:ext>
                  </a:extLst>
                </a:gridCol>
                <a:gridCol w="208280">
                  <a:extLst>
                    <a:ext uri="{9D8B030D-6E8A-4147-A177-3AD203B41FA5}">
                      <a16:colId xmlns:a16="http://schemas.microsoft.com/office/drawing/2014/main" val="1366530621"/>
                    </a:ext>
                  </a:extLst>
                </a:gridCol>
                <a:gridCol w="208280">
                  <a:extLst>
                    <a:ext uri="{9D8B030D-6E8A-4147-A177-3AD203B41FA5}">
                      <a16:colId xmlns:a16="http://schemas.microsoft.com/office/drawing/2014/main" val="3362309618"/>
                    </a:ext>
                  </a:extLst>
                </a:gridCol>
                <a:gridCol w="208280">
                  <a:extLst>
                    <a:ext uri="{9D8B030D-6E8A-4147-A177-3AD203B41FA5}">
                      <a16:colId xmlns:a16="http://schemas.microsoft.com/office/drawing/2014/main" val="1064026586"/>
                    </a:ext>
                  </a:extLst>
                </a:gridCol>
                <a:gridCol w="208280">
                  <a:extLst>
                    <a:ext uri="{9D8B030D-6E8A-4147-A177-3AD203B41FA5}">
                      <a16:colId xmlns:a16="http://schemas.microsoft.com/office/drawing/2014/main" val="3940667462"/>
                    </a:ext>
                  </a:extLst>
                </a:gridCol>
                <a:gridCol w="208280">
                  <a:extLst>
                    <a:ext uri="{9D8B030D-6E8A-4147-A177-3AD203B41FA5}">
                      <a16:colId xmlns:a16="http://schemas.microsoft.com/office/drawing/2014/main" val="635357777"/>
                    </a:ext>
                  </a:extLst>
                </a:gridCol>
                <a:gridCol w="208280">
                  <a:extLst>
                    <a:ext uri="{9D8B030D-6E8A-4147-A177-3AD203B41FA5}">
                      <a16:colId xmlns:a16="http://schemas.microsoft.com/office/drawing/2014/main" val="861648948"/>
                    </a:ext>
                  </a:extLst>
                </a:gridCol>
                <a:gridCol w="208280">
                  <a:extLst>
                    <a:ext uri="{9D8B030D-6E8A-4147-A177-3AD203B41FA5}">
                      <a16:colId xmlns:a16="http://schemas.microsoft.com/office/drawing/2014/main" val="2456607556"/>
                    </a:ext>
                  </a:extLst>
                </a:gridCol>
                <a:gridCol w="208280">
                  <a:extLst>
                    <a:ext uri="{9D8B030D-6E8A-4147-A177-3AD203B41FA5}">
                      <a16:colId xmlns:a16="http://schemas.microsoft.com/office/drawing/2014/main" val="341087852"/>
                    </a:ext>
                  </a:extLst>
                </a:gridCol>
                <a:gridCol w="208280">
                  <a:extLst>
                    <a:ext uri="{9D8B030D-6E8A-4147-A177-3AD203B41FA5}">
                      <a16:colId xmlns:a16="http://schemas.microsoft.com/office/drawing/2014/main" val="2943981889"/>
                    </a:ext>
                  </a:extLst>
                </a:gridCol>
                <a:gridCol w="208280">
                  <a:extLst>
                    <a:ext uri="{9D8B030D-6E8A-4147-A177-3AD203B41FA5}">
                      <a16:colId xmlns:a16="http://schemas.microsoft.com/office/drawing/2014/main" val="451654096"/>
                    </a:ext>
                  </a:extLst>
                </a:gridCol>
                <a:gridCol w="208280">
                  <a:extLst>
                    <a:ext uri="{9D8B030D-6E8A-4147-A177-3AD203B41FA5}">
                      <a16:colId xmlns:a16="http://schemas.microsoft.com/office/drawing/2014/main" val="965315863"/>
                    </a:ext>
                  </a:extLst>
                </a:gridCol>
                <a:gridCol w="208280">
                  <a:extLst>
                    <a:ext uri="{9D8B030D-6E8A-4147-A177-3AD203B41FA5}">
                      <a16:colId xmlns:a16="http://schemas.microsoft.com/office/drawing/2014/main" val="927880856"/>
                    </a:ext>
                  </a:extLst>
                </a:gridCol>
                <a:gridCol w="208280">
                  <a:extLst>
                    <a:ext uri="{9D8B030D-6E8A-4147-A177-3AD203B41FA5}">
                      <a16:colId xmlns:a16="http://schemas.microsoft.com/office/drawing/2014/main" val="1585763851"/>
                    </a:ext>
                  </a:extLst>
                </a:gridCol>
                <a:gridCol w="208280">
                  <a:extLst>
                    <a:ext uri="{9D8B030D-6E8A-4147-A177-3AD203B41FA5}">
                      <a16:colId xmlns:a16="http://schemas.microsoft.com/office/drawing/2014/main" val="2631943136"/>
                    </a:ext>
                  </a:extLst>
                </a:gridCol>
                <a:gridCol w="208280">
                  <a:extLst>
                    <a:ext uri="{9D8B030D-6E8A-4147-A177-3AD203B41FA5}">
                      <a16:colId xmlns:a16="http://schemas.microsoft.com/office/drawing/2014/main" val="161828037"/>
                    </a:ext>
                  </a:extLst>
                </a:gridCol>
                <a:gridCol w="208280">
                  <a:extLst>
                    <a:ext uri="{9D8B030D-6E8A-4147-A177-3AD203B41FA5}">
                      <a16:colId xmlns:a16="http://schemas.microsoft.com/office/drawing/2014/main" val="1228866525"/>
                    </a:ext>
                  </a:extLst>
                </a:gridCol>
                <a:gridCol w="208280">
                  <a:extLst>
                    <a:ext uri="{9D8B030D-6E8A-4147-A177-3AD203B41FA5}">
                      <a16:colId xmlns:a16="http://schemas.microsoft.com/office/drawing/2014/main" val="1924299306"/>
                    </a:ext>
                  </a:extLst>
                </a:gridCol>
                <a:gridCol w="208280">
                  <a:extLst>
                    <a:ext uri="{9D8B030D-6E8A-4147-A177-3AD203B41FA5}">
                      <a16:colId xmlns:a16="http://schemas.microsoft.com/office/drawing/2014/main" val="611556749"/>
                    </a:ext>
                  </a:extLst>
                </a:gridCol>
                <a:gridCol w="208280">
                  <a:extLst>
                    <a:ext uri="{9D8B030D-6E8A-4147-A177-3AD203B41FA5}">
                      <a16:colId xmlns:a16="http://schemas.microsoft.com/office/drawing/2014/main" val="21333752"/>
                    </a:ext>
                  </a:extLst>
                </a:gridCol>
                <a:gridCol w="208280">
                  <a:extLst>
                    <a:ext uri="{9D8B030D-6E8A-4147-A177-3AD203B41FA5}">
                      <a16:colId xmlns:a16="http://schemas.microsoft.com/office/drawing/2014/main" val="1375737468"/>
                    </a:ext>
                  </a:extLst>
                </a:gridCol>
                <a:gridCol w="208280">
                  <a:extLst>
                    <a:ext uri="{9D8B030D-6E8A-4147-A177-3AD203B41FA5}">
                      <a16:colId xmlns:a16="http://schemas.microsoft.com/office/drawing/2014/main" val="1005753334"/>
                    </a:ext>
                  </a:extLst>
                </a:gridCol>
                <a:gridCol w="208280">
                  <a:extLst>
                    <a:ext uri="{9D8B030D-6E8A-4147-A177-3AD203B41FA5}">
                      <a16:colId xmlns:a16="http://schemas.microsoft.com/office/drawing/2014/main" val="1324212552"/>
                    </a:ext>
                  </a:extLst>
                </a:gridCol>
                <a:gridCol w="208280">
                  <a:extLst>
                    <a:ext uri="{9D8B030D-6E8A-4147-A177-3AD203B41FA5}">
                      <a16:colId xmlns:a16="http://schemas.microsoft.com/office/drawing/2014/main" val="2935225048"/>
                    </a:ext>
                  </a:extLst>
                </a:gridCol>
                <a:gridCol w="208280">
                  <a:extLst>
                    <a:ext uri="{9D8B030D-6E8A-4147-A177-3AD203B41FA5}">
                      <a16:colId xmlns:a16="http://schemas.microsoft.com/office/drawing/2014/main" val="3007068051"/>
                    </a:ext>
                  </a:extLst>
                </a:gridCol>
                <a:gridCol w="208280">
                  <a:extLst>
                    <a:ext uri="{9D8B030D-6E8A-4147-A177-3AD203B41FA5}">
                      <a16:colId xmlns:a16="http://schemas.microsoft.com/office/drawing/2014/main" val="1305764853"/>
                    </a:ext>
                  </a:extLst>
                </a:gridCol>
                <a:gridCol w="208280">
                  <a:extLst>
                    <a:ext uri="{9D8B030D-6E8A-4147-A177-3AD203B41FA5}">
                      <a16:colId xmlns:a16="http://schemas.microsoft.com/office/drawing/2014/main" val="133365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7082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- 2019-07-11 10:09:17</a:t>
                      </a:r>
                      <a:r>
                        <a:rPr kumimoji="0" lang="de-DE" sz="1000" b="0" i="0" u="none" strike="noStrike" kern="1200" cap="none" spc="0" normalizeH="0" baseline="0" noProof="0">
                          <a:ln>
                            <a:noFill/>
                          </a:ln>
                          <a:solidFill>
                            <a:prstClr val="black"/>
                          </a:solidFill>
                          <a:effectLst/>
                          <a:uLnTx/>
                          <a:uFillTx/>
                          <a:latin typeface="+mn-lt"/>
                          <a:ea typeface="+mn-ea"/>
                          <a:cs typeface="+mn-cs"/>
                        </a:rPr>
                        <a:t>
 Wir blicken auf drei erfolgreiche Messetage zurück und sagen Danke 💙 an alle, die zum Erfolg der TrendSet Sommer 2019 beigetragen haben. Ihr alle macht die TrendSet zu dem, was sie ist: zur besucherstärksten Trend- und Ordermesse im Sommer. 🙂 Wenn ihr nachlesen wollt, was alles auf der TrendSet Sommer 2019 los war und mehr zu den Fakten der Messe erfahren möchtet, findet ihr hier unseren Nachbericht: https://trendset.de/pr/nachbericht-trendset-sommer-2019/ 
Viel Spaß beim Lesen!
#trendsetmuenchen #trendset #trendsetsommer2019 #trends2019 #aw2019 #inspiration #lifestyle #lifestylefair #internationaltradefair #trendsetter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https://scontent.xx.fbcdn.net/v/t1.0-9/p720x720/66497302_2558977897466131_6326353150445879296_o.jpg?_nc_cat=106&amp;_nc_oc=AQl3qbNsSI0ki22DORpnXyDFBLpUY1mw0EeJzf88DfZCyoRi-cLKObg14YiQMD256RA&amp;_nc_ht=scontent.xx&amp;oh=4b087214ed223f4c0a1ccb650565be32&amp;oe=5DD1CA10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08/10/2019 08:30:54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2883331"/>
                  </a:ext>
                </a:extLst>
              </a:tr>
            </a:tbl>
          </a:graphicData>
        </a:graphic>
      </p:graphicFrame>
      <p:sp>
        <p:nvSpPr>
          <p:cNvPr id="4" name="Text Placeholder 3">
            <a:extLst>
              <a:ext uri="{FF2B5EF4-FFF2-40B4-BE49-F238E27FC236}">
                <a16:creationId xmlns:a16="http://schemas.microsoft.com/office/drawing/2014/main" id="{668E4FB9-849B-46ED-9363-EB1409D9174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120977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6F38-CA38-4FD6-A217-3FC178F9C477}"/>
              </a:ext>
            </a:extLst>
          </p:cNvPr>
          <p:cNvSpPr>
            <a:spLocks noGrp="1"/>
          </p:cNvSpPr>
          <p:nvPr>
            <p:ph type="title"/>
          </p:nvPr>
        </p:nvSpPr>
        <p:spPr/>
        <p:txBody>
          <a:bodyPr/>
          <a:lstStyle/>
          <a:p>
            <a:r>
              <a:rPr lang="en-US"/>
              <a:t>Facebook Own Posts Table | TrendSet - 7 of 12</a:t>
            </a:r>
          </a:p>
        </p:txBody>
      </p:sp>
      <p:graphicFrame>
        <p:nvGraphicFramePr>
          <p:cNvPr id="5" name="Table Placeholder 4">
            <a:extLst>
              <a:ext uri="{FF2B5EF4-FFF2-40B4-BE49-F238E27FC236}">
                <a16:creationId xmlns:a16="http://schemas.microsoft.com/office/drawing/2014/main" id="{B5D736BD-57F0-458B-B047-FA87BD83E7E0}"/>
              </a:ext>
            </a:extLst>
          </p:cNvPr>
          <p:cNvGraphicFramePr>
            <a:graphicFrameLocks noGrp="1"/>
          </p:cNvGraphicFramePr>
          <p:nvPr>
            <p:ph type="tbl" sz="quarter" idx="13"/>
            <p:extLst>
              <p:ext uri="{D42A27DB-BD31-4B8C-83A1-F6EECF244321}">
                <p14:modId xmlns:p14="http://schemas.microsoft.com/office/powerpoint/2010/main" val="176784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515617"/>
                    </a:ext>
                  </a:extLst>
                </a:gridCol>
                <a:gridCol w="905256">
                  <a:extLst>
                    <a:ext uri="{9D8B030D-6E8A-4147-A177-3AD203B41FA5}">
                      <a16:colId xmlns:a16="http://schemas.microsoft.com/office/drawing/2014/main" val="2187460668"/>
                    </a:ext>
                  </a:extLst>
                </a:gridCol>
                <a:gridCol w="246888">
                  <a:extLst>
                    <a:ext uri="{9D8B030D-6E8A-4147-A177-3AD203B41FA5}">
                      <a16:colId xmlns:a16="http://schemas.microsoft.com/office/drawing/2014/main" val="3132485566"/>
                    </a:ext>
                  </a:extLst>
                </a:gridCol>
                <a:gridCol w="208280">
                  <a:extLst>
                    <a:ext uri="{9D8B030D-6E8A-4147-A177-3AD203B41FA5}">
                      <a16:colId xmlns:a16="http://schemas.microsoft.com/office/drawing/2014/main" val="3585958340"/>
                    </a:ext>
                  </a:extLst>
                </a:gridCol>
                <a:gridCol w="208280">
                  <a:extLst>
                    <a:ext uri="{9D8B030D-6E8A-4147-A177-3AD203B41FA5}">
                      <a16:colId xmlns:a16="http://schemas.microsoft.com/office/drawing/2014/main" val="1750989758"/>
                    </a:ext>
                  </a:extLst>
                </a:gridCol>
                <a:gridCol w="208280">
                  <a:extLst>
                    <a:ext uri="{9D8B030D-6E8A-4147-A177-3AD203B41FA5}">
                      <a16:colId xmlns:a16="http://schemas.microsoft.com/office/drawing/2014/main" val="2432595302"/>
                    </a:ext>
                  </a:extLst>
                </a:gridCol>
                <a:gridCol w="208280">
                  <a:extLst>
                    <a:ext uri="{9D8B030D-6E8A-4147-A177-3AD203B41FA5}">
                      <a16:colId xmlns:a16="http://schemas.microsoft.com/office/drawing/2014/main" val="3853008777"/>
                    </a:ext>
                  </a:extLst>
                </a:gridCol>
                <a:gridCol w="208280">
                  <a:extLst>
                    <a:ext uri="{9D8B030D-6E8A-4147-A177-3AD203B41FA5}">
                      <a16:colId xmlns:a16="http://schemas.microsoft.com/office/drawing/2014/main" val="1620423483"/>
                    </a:ext>
                  </a:extLst>
                </a:gridCol>
                <a:gridCol w="208280">
                  <a:extLst>
                    <a:ext uri="{9D8B030D-6E8A-4147-A177-3AD203B41FA5}">
                      <a16:colId xmlns:a16="http://schemas.microsoft.com/office/drawing/2014/main" val="139145359"/>
                    </a:ext>
                  </a:extLst>
                </a:gridCol>
                <a:gridCol w="208280">
                  <a:extLst>
                    <a:ext uri="{9D8B030D-6E8A-4147-A177-3AD203B41FA5}">
                      <a16:colId xmlns:a16="http://schemas.microsoft.com/office/drawing/2014/main" val="2890959257"/>
                    </a:ext>
                  </a:extLst>
                </a:gridCol>
                <a:gridCol w="208280">
                  <a:extLst>
                    <a:ext uri="{9D8B030D-6E8A-4147-A177-3AD203B41FA5}">
                      <a16:colId xmlns:a16="http://schemas.microsoft.com/office/drawing/2014/main" val="3266959509"/>
                    </a:ext>
                  </a:extLst>
                </a:gridCol>
                <a:gridCol w="208280">
                  <a:extLst>
                    <a:ext uri="{9D8B030D-6E8A-4147-A177-3AD203B41FA5}">
                      <a16:colId xmlns:a16="http://schemas.microsoft.com/office/drawing/2014/main" val="88124087"/>
                    </a:ext>
                  </a:extLst>
                </a:gridCol>
                <a:gridCol w="208280">
                  <a:extLst>
                    <a:ext uri="{9D8B030D-6E8A-4147-A177-3AD203B41FA5}">
                      <a16:colId xmlns:a16="http://schemas.microsoft.com/office/drawing/2014/main" val="1510375142"/>
                    </a:ext>
                  </a:extLst>
                </a:gridCol>
                <a:gridCol w="208280">
                  <a:extLst>
                    <a:ext uri="{9D8B030D-6E8A-4147-A177-3AD203B41FA5}">
                      <a16:colId xmlns:a16="http://schemas.microsoft.com/office/drawing/2014/main" val="2683569818"/>
                    </a:ext>
                  </a:extLst>
                </a:gridCol>
                <a:gridCol w="208280">
                  <a:extLst>
                    <a:ext uri="{9D8B030D-6E8A-4147-A177-3AD203B41FA5}">
                      <a16:colId xmlns:a16="http://schemas.microsoft.com/office/drawing/2014/main" val="3570604812"/>
                    </a:ext>
                  </a:extLst>
                </a:gridCol>
                <a:gridCol w="208280">
                  <a:extLst>
                    <a:ext uri="{9D8B030D-6E8A-4147-A177-3AD203B41FA5}">
                      <a16:colId xmlns:a16="http://schemas.microsoft.com/office/drawing/2014/main" val="561386325"/>
                    </a:ext>
                  </a:extLst>
                </a:gridCol>
                <a:gridCol w="208280">
                  <a:extLst>
                    <a:ext uri="{9D8B030D-6E8A-4147-A177-3AD203B41FA5}">
                      <a16:colId xmlns:a16="http://schemas.microsoft.com/office/drawing/2014/main" val="205712016"/>
                    </a:ext>
                  </a:extLst>
                </a:gridCol>
                <a:gridCol w="208280">
                  <a:extLst>
                    <a:ext uri="{9D8B030D-6E8A-4147-A177-3AD203B41FA5}">
                      <a16:colId xmlns:a16="http://schemas.microsoft.com/office/drawing/2014/main" val="1774656537"/>
                    </a:ext>
                  </a:extLst>
                </a:gridCol>
                <a:gridCol w="208280">
                  <a:extLst>
                    <a:ext uri="{9D8B030D-6E8A-4147-A177-3AD203B41FA5}">
                      <a16:colId xmlns:a16="http://schemas.microsoft.com/office/drawing/2014/main" val="3124872118"/>
                    </a:ext>
                  </a:extLst>
                </a:gridCol>
                <a:gridCol w="208280">
                  <a:extLst>
                    <a:ext uri="{9D8B030D-6E8A-4147-A177-3AD203B41FA5}">
                      <a16:colId xmlns:a16="http://schemas.microsoft.com/office/drawing/2014/main" val="67591853"/>
                    </a:ext>
                  </a:extLst>
                </a:gridCol>
                <a:gridCol w="208280">
                  <a:extLst>
                    <a:ext uri="{9D8B030D-6E8A-4147-A177-3AD203B41FA5}">
                      <a16:colId xmlns:a16="http://schemas.microsoft.com/office/drawing/2014/main" val="1220964738"/>
                    </a:ext>
                  </a:extLst>
                </a:gridCol>
                <a:gridCol w="208280">
                  <a:extLst>
                    <a:ext uri="{9D8B030D-6E8A-4147-A177-3AD203B41FA5}">
                      <a16:colId xmlns:a16="http://schemas.microsoft.com/office/drawing/2014/main" val="3824586323"/>
                    </a:ext>
                  </a:extLst>
                </a:gridCol>
                <a:gridCol w="208280">
                  <a:extLst>
                    <a:ext uri="{9D8B030D-6E8A-4147-A177-3AD203B41FA5}">
                      <a16:colId xmlns:a16="http://schemas.microsoft.com/office/drawing/2014/main" val="2638337676"/>
                    </a:ext>
                  </a:extLst>
                </a:gridCol>
                <a:gridCol w="208280">
                  <a:extLst>
                    <a:ext uri="{9D8B030D-6E8A-4147-A177-3AD203B41FA5}">
                      <a16:colId xmlns:a16="http://schemas.microsoft.com/office/drawing/2014/main" val="2934093161"/>
                    </a:ext>
                  </a:extLst>
                </a:gridCol>
                <a:gridCol w="208280">
                  <a:extLst>
                    <a:ext uri="{9D8B030D-6E8A-4147-A177-3AD203B41FA5}">
                      <a16:colId xmlns:a16="http://schemas.microsoft.com/office/drawing/2014/main" val="3479324242"/>
                    </a:ext>
                  </a:extLst>
                </a:gridCol>
                <a:gridCol w="208280">
                  <a:extLst>
                    <a:ext uri="{9D8B030D-6E8A-4147-A177-3AD203B41FA5}">
                      <a16:colId xmlns:a16="http://schemas.microsoft.com/office/drawing/2014/main" val="1885841413"/>
                    </a:ext>
                  </a:extLst>
                </a:gridCol>
                <a:gridCol w="208280">
                  <a:extLst>
                    <a:ext uri="{9D8B030D-6E8A-4147-A177-3AD203B41FA5}">
                      <a16:colId xmlns:a16="http://schemas.microsoft.com/office/drawing/2014/main" val="3035080900"/>
                    </a:ext>
                  </a:extLst>
                </a:gridCol>
                <a:gridCol w="208280">
                  <a:extLst>
                    <a:ext uri="{9D8B030D-6E8A-4147-A177-3AD203B41FA5}">
                      <a16:colId xmlns:a16="http://schemas.microsoft.com/office/drawing/2014/main" val="62714086"/>
                    </a:ext>
                  </a:extLst>
                </a:gridCol>
                <a:gridCol w="208280">
                  <a:extLst>
                    <a:ext uri="{9D8B030D-6E8A-4147-A177-3AD203B41FA5}">
                      <a16:colId xmlns:a16="http://schemas.microsoft.com/office/drawing/2014/main" val="477855872"/>
                    </a:ext>
                  </a:extLst>
                </a:gridCol>
                <a:gridCol w="208280">
                  <a:extLst>
                    <a:ext uri="{9D8B030D-6E8A-4147-A177-3AD203B41FA5}">
                      <a16:colId xmlns:a16="http://schemas.microsoft.com/office/drawing/2014/main" val="3578146280"/>
                    </a:ext>
                  </a:extLst>
                </a:gridCol>
                <a:gridCol w="208280">
                  <a:extLst>
                    <a:ext uri="{9D8B030D-6E8A-4147-A177-3AD203B41FA5}">
                      <a16:colId xmlns:a16="http://schemas.microsoft.com/office/drawing/2014/main" val="226968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682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 - 2019-07-08 17:37:05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https://scontent.xx.fbcdn.net/v/t1.0-9/s720x720/66531458_2554214894609098_8198090758352273408_o.jpg?_nc_cat=107&amp;_nc_oc=AQnopBb3Hjzs2_Es9j4QTvoVSrSt6VAds49AoIldGajctkk5ZLs4cMgO_3V6Oec2wy8&amp;_nc_ht=scontent.xx&amp;oh=243f1ebb243b06766d05f506921bb3f4&amp;oe=5DD8F18A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14:13:56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80233938"/>
                  </a:ext>
                </a:extLst>
              </a:tr>
            </a:tbl>
          </a:graphicData>
        </a:graphic>
      </p:graphicFrame>
      <p:sp>
        <p:nvSpPr>
          <p:cNvPr id="4" name="Text Placeholder 3">
            <a:extLst>
              <a:ext uri="{FF2B5EF4-FFF2-40B4-BE49-F238E27FC236}">
                <a16:creationId xmlns:a16="http://schemas.microsoft.com/office/drawing/2014/main" id="{E697CE31-2EA0-42E1-A14D-6C049E6C123E}"/>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880126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81ED-29EF-42A8-BF7E-61E149DDC824}"/>
              </a:ext>
            </a:extLst>
          </p:cNvPr>
          <p:cNvSpPr>
            <a:spLocks noGrp="1"/>
          </p:cNvSpPr>
          <p:nvPr>
            <p:ph type="title"/>
          </p:nvPr>
        </p:nvSpPr>
        <p:spPr/>
        <p:txBody>
          <a:bodyPr/>
          <a:lstStyle/>
          <a:p>
            <a:r>
              <a:rPr lang="en-US"/>
              <a:t>Facebook Own Posts Table | TrendSet - 8 of 12</a:t>
            </a:r>
          </a:p>
        </p:txBody>
      </p:sp>
      <p:graphicFrame>
        <p:nvGraphicFramePr>
          <p:cNvPr id="5" name="Table Placeholder 4">
            <a:extLst>
              <a:ext uri="{FF2B5EF4-FFF2-40B4-BE49-F238E27FC236}">
                <a16:creationId xmlns:a16="http://schemas.microsoft.com/office/drawing/2014/main" id="{7C3861C9-6B6F-4C28-8E53-BE71C2C59D21}"/>
              </a:ext>
            </a:extLst>
          </p:cNvPr>
          <p:cNvGraphicFramePr>
            <a:graphicFrameLocks noGrp="1"/>
          </p:cNvGraphicFramePr>
          <p:nvPr>
            <p:ph type="tbl" sz="quarter" idx="13"/>
            <p:extLst>
              <p:ext uri="{D42A27DB-BD31-4B8C-83A1-F6EECF244321}">
                <p14:modId xmlns:p14="http://schemas.microsoft.com/office/powerpoint/2010/main" val="550912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6140742"/>
                    </a:ext>
                  </a:extLst>
                </a:gridCol>
                <a:gridCol w="905256">
                  <a:extLst>
                    <a:ext uri="{9D8B030D-6E8A-4147-A177-3AD203B41FA5}">
                      <a16:colId xmlns:a16="http://schemas.microsoft.com/office/drawing/2014/main" val="9296105"/>
                    </a:ext>
                  </a:extLst>
                </a:gridCol>
                <a:gridCol w="246888">
                  <a:extLst>
                    <a:ext uri="{9D8B030D-6E8A-4147-A177-3AD203B41FA5}">
                      <a16:colId xmlns:a16="http://schemas.microsoft.com/office/drawing/2014/main" val="145329685"/>
                    </a:ext>
                  </a:extLst>
                </a:gridCol>
                <a:gridCol w="208280">
                  <a:extLst>
                    <a:ext uri="{9D8B030D-6E8A-4147-A177-3AD203B41FA5}">
                      <a16:colId xmlns:a16="http://schemas.microsoft.com/office/drawing/2014/main" val="2210703602"/>
                    </a:ext>
                  </a:extLst>
                </a:gridCol>
                <a:gridCol w="208280">
                  <a:extLst>
                    <a:ext uri="{9D8B030D-6E8A-4147-A177-3AD203B41FA5}">
                      <a16:colId xmlns:a16="http://schemas.microsoft.com/office/drawing/2014/main" val="2746840586"/>
                    </a:ext>
                  </a:extLst>
                </a:gridCol>
                <a:gridCol w="208280">
                  <a:extLst>
                    <a:ext uri="{9D8B030D-6E8A-4147-A177-3AD203B41FA5}">
                      <a16:colId xmlns:a16="http://schemas.microsoft.com/office/drawing/2014/main" val="1581406097"/>
                    </a:ext>
                  </a:extLst>
                </a:gridCol>
                <a:gridCol w="208280">
                  <a:extLst>
                    <a:ext uri="{9D8B030D-6E8A-4147-A177-3AD203B41FA5}">
                      <a16:colId xmlns:a16="http://schemas.microsoft.com/office/drawing/2014/main" val="3837996875"/>
                    </a:ext>
                  </a:extLst>
                </a:gridCol>
                <a:gridCol w="208280">
                  <a:extLst>
                    <a:ext uri="{9D8B030D-6E8A-4147-A177-3AD203B41FA5}">
                      <a16:colId xmlns:a16="http://schemas.microsoft.com/office/drawing/2014/main" val="1573745476"/>
                    </a:ext>
                  </a:extLst>
                </a:gridCol>
                <a:gridCol w="208280">
                  <a:extLst>
                    <a:ext uri="{9D8B030D-6E8A-4147-A177-3AD203B41FA5}">
                      <a16:colId xmlns:a16="http://schemas.microsoft.com/office/drawing/2014/main" val="599821426"/>
                    </a:ext>
                  </a:extLst>
                </a:gridCol>
                <a:gridCol w="208280">
                  <a:extLst>
                    <a:ext uri="{9D8B030D-6E8A-4147-A177-3AD203B41FA5}">
                      <a16:colId xmlns:a16="http://schemas.microsoft.com/office/drawing/2014/main" val="4099844782"/>
                    </a:ext>
                  </a:extLst>
                </a:gridCol>
                <a:gridCol w="208280">
                  <a:extLst>
                    <a:ext uri="{9D8B030D-6E8A-4147-A177-3AD203B41FA5}">
                      <a16:colId xmlns:a16="http://schemas.microsoft.com/office/drawing/2014/main" val="325541818"/>
                    </a:ext>
                  </a:extLst>
                </a:gridCol>
                <a:gridCol w="208280">
                  <a:extLst>
                    <a:ext uri="{9D8B030D-6E8A-4147-A177-3AD203B41FA5}">
                      <a16:colId xmlns:a16="http://schemas.microsoft.com/office/drawing/2014/main" val="1340617022"/>
                    </a:ext>
                  </a:extLst>
                </a:gridCol>
                <a:gridCol w="208280">
                  <a:extLst>
                    <a:ext uri="{9D8B030D-6E8A-4147-A177-3AD203B41FA5}">
                      <a16:colId xmlns:a16="http://schemas.microsoft.com/office/drawing/2014/main" val="1134305018"/>
                    </a:ext>
                  </a:extLst>
                </a:gridCol>
                <a:gridCol w="208280">
                  <a:extLst>
                    <a:ext uri="{9D8B030D-6E8A-4147-A177-3AD203B41FA5}">
                      <a16:colId xmlns:a16="http://schemas.microsoft.com/office/drawing/2014/main" val="3544212736"/>
                    </a:ext>
                  </a:extLst>
                </a:gridCol>
                <a:gridCol w="208280">
                  <a:extLst>
                    <a:ext uri="{9D8B030D-6E8A-4147-A177-3AD203B41FA5}">
                      <a16:colId xmlns:a16="http://schemas.microsoft.com/office/drawing/2014/main" val="560345427"/>
                    </a:ext>
                  </a:extLst>
                </a:gridCol>
                <a:gridCol w="208280">
                  <a:extLst>
                    <a:ext uri="{9D8B030D-6E8A-4147-A177-3AD203B41FA5}">
                      <a16:colId xmlns:a16="http://schemas.microsoft.com/office/drawing/2014/main" val="3708387372"/>
                    </a:ext>
                  </a:extLst>
                </a:gridCol>
                <a:gridCol w="208280">
                  <a:extLst>
                    <a:ext uri="{9D8B030D-6E8A-4147-A177-3AD203B41FA5}">
                      <a16:colId xmlns:a16="http://schemas.microsoft.com/office/drawing/2014/main" val="1066486422"/>
                    </a:ext>
                  </a:extLst>
                </a:gridCol>
                <a:gridCol w="208280">
                  <a:extLst>
                    <a:ext uri="{9D8B030D-6E8A-4147-A177-3AD203B41FA5}">
                      <a16:colId xmlns:a16="http://schemas.microsoft.com/office/drawing/2014/main" val="1671051239"/>
                    </a:ext>
                  </a:extLst>
                </a:gridCol>
                <a:gridCol w="208280">
                  <a:extLst>
                    <a:ext uri="{9D8B030D-6E8A-4147-A177-3AD203B41FA5}">
                      <a16:colId xmlns:a16="http://schemas.microsoft.com/office/drawing/2014/main" val="360651990"/>
                    </a:ext>
                  </a:extLst>
                </a:gridCol>
                <a:gridCol w="208280">
                  <a:extLst>
                    <a:ext uri="{9D8B030D-6E8A-4147-A177-3AD203B41FA5}">
                      <a16:colId xmlns:a16="http://schemas.microsoft.com/office/drawing/2014/main" val="2108229673"/>
                    </a:ext>
                  </a:extLst>
                </a:gridCol>
                <a:gridCol w="208280">
                  <a:extLst>
                    <a:ext uri="{9D8B030D-6E8A-4147-A177-3AD203B41FA5}">
                      <a16:colId xmlns:a16="http://schemas.microsoft.com/office/drawing/2014/main" val="1999622519"/>
                    </a:ext>
                  </a:extLst>
                </a:gridCol>
                <a:gridCol w="208280">
                  <a:extLst>
                    <a:ext uri="{9D8B030D-6E8A-4147-A177-3AD203B41FA5}">
                      <a16:colId xmlns:a16="http://schemas.microsoft.com/office/drawing/2014/main" val="3454735519"/>
                    </a:ext>
                  </a:extLst>
                </a:gridCol>
                <a:gridCol w="208280">
                  <a:extLst>
                    <a:ext uri="{9D8B030D-6E8A-4147-A177-3AD203B41FA5}">
                      <a16:colId xmlns:a16="http://schemas.microsoft.com/office/drawing/2014/main" val="944714738"/>
                    </a:ext>
                  </a:extLst>
                </a:gridCol>
                <a:gridCol w="208280">
                  <a:extLst>
                    <a:ext uri="{9D8B030D-6E8A-4147-A177-3AD203B41FA5}">
                      <a16:colId xmlns:a16="http://schemas.microsoft.com/office/drawing/2014/main" val="3060570376"/>
                    </a:ext>
                  </a:extLst>
                </a:gridCol>
                <a:gridCol w="208280">
                  <a:extLst>
                    <a:ext uri="{9D8B030D-6E8A-4147-A177-3AD203B41FA5}">
                      <a16:colId xmlns:a16="http://schemas.microsoft.com/office/drawing/2014/main" val="4131119552"/>
                    </a:ext>
                  </a:extLst>
                </a:gridCol>
                <a:gridCol w="208280">
                  <a:extLst>
                    <a:ext uri="{9D8B030D-6E8A-4147-A177-3AD203B41FA5}">
                      <a16:colId xmlns:a16="http://schemas.microsoft.com/office/drawing/2014/main" val="3905793298"/>
                    </a:ext>
                  </a:extLst>
                </a:gridCol>
                <a:gridCol w="208280">
                  <a:extLst>
                    <a:ext uri="{9D8B030D-6E8A-4147-A177-3AD203B41FA5}">
                      <a16:colId xmlns:a16="http://schemas.microsoft.com/office/drawing/2014/main" val="506471741"/>
                    </a:ext>
                  </a:extLst>
                </a:gridCol>
                <a:gridCol w="208280">
                  <a:extLst>
                    <a:ext uri="{9D8B030D-6E8A-4147-A177-3AD203B41FA5}">
                      <a16:colId xmlns:a16="http://schemas.microsoft.com/office/drawing/2014/main" val="203335896"/>
                    </a:ext>
                  </a:extLst>
                </a:gridCol>
                <a:gridCol w="208280">
                  <a:extLst>
                    <a:ext uri="{9D8B030D-6E8A-4147-A177-3AD203B41FA5}">
                      <a16:colId xmlns:a16="http://schemas.microsoft.com/office/drawing/2014/main" val="2592870346"/>
                    </a:ext>
                  </a:extLst>
                </a:gridCol>
                <a:gridCol w="208280">
                  <a:extLst>
                    <a:ext uri="{9D8B030D-6E8A-4147-A177-3AD203B41FA5}">
                      <a16:colId xmlns:a16="http://schemas.microsoft.com/office/drawing/2014/main" val="3984630070"/>
                    </a:ext>
                  </a:extLst>
                </a:gridCol>
                <a:gridCol w="208280">
                  <a:extLst>
                    <a:ext uri="{9D8B030D-6E8A-4147-A177-3AD203B41FA5}">
                      <a16:colId xmlns:a16="http://schemas.microsoft.com/office/drawing/2014/main" val="104735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9674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- 2019-07-08 17:01:00</a:t>
                      </a:r>
                      <a:r>
                        <a:rPr kumimoji="0" lang="de-DE" sz="1000" b="0" i="0" u="none" strike="noStrike" kern="1200" cap="none" spc="0" normalizeH="0" baseline="0" noProof="0">
                          <a:ln>
                            <a:noFill/>
                          </a:ln>
                          <a:solidFill>
                            <a:prstClr val="black"/>
                          </a:solidFill>
                          <a:effectLst/>
                          <a:uLnTx/>
                          <a:uFillTx/>
                          <a:latin typeface="+mn-lt"/>
                          <a:ea typeface="+mn-ea"/>
                          <a:cs typeface="+mn-cs"/>
                        </a:rPr>
                        <a:t>
 Das war die TrendSet Sommer 2019. Schön, dass ihr da wart! Wir hoffen, euch zur TrendSet Winter 2020 vom 5. bis 7. Januar 2020 in München wiederzusehen. Bis dahin halten wir euch über die neuen Trends und Strömungen auf unserem Trendblog https://trendset.de/trendblog/ auf dem Laufenden. Wir wünschen euch eine gute Zeit und eine sichere Heimreise. 
#trendsetmuenchen #trendset #trendsetsommer2019 #trendsetwinter2020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https://scontent.xx.fbcdn.net/v/t1.0-9/p720x720/62207894_2503273516369903_5718735262268260352_o.jpg?_nc_cat=111&amp;_nc_oc=AQkv_eKpERJurMHl9QLqDk3ZOhLK5Zqe6671lGIQIkjtC8f1DdL7WXGqjz5e4RwGd7U&amp;_nc_ht=scontent.xx&amp;oh=d1d6d01b7ed79107fb4dc225689bb7e5&amp;oe=5DD1BFDE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14:13:56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0877036"/>
                  </a:ext>
                </a:extLst>
              </a:tr>
            </a:tbl>
          </a:graphicData>
        </a:graphic>
      </p:graphicFrame>
      <p:sp>
        <p:nvSpPr>
          <p:cNvPr id="4" name="Text Placeholder 3">
            <a:extLst>
              <a:ext uri="{FF2B5EF4-FFF2-40B4-BE49-F238E27FC236}">
                <a16:creationId xmlns:a16="http://schemas.microsoft.com/office/drawing/2014/main" id="{70E99B42-03EB-49BF-9B31-00DF53B8D50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837245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8284-3570-4B8A-BEDA-4F71B72A248C}"/>
              </a:ext>
            </a:extLst>
          </p:cNvPr>
          <p:cNvSpPr>
            <a:spLocks noGrp="1"/>
          </p:cNvSpPr>
          <p:nvPr>
            <p:ph type="title"/>
          </p:nvPr>
        </p:nvSpPr>
        <p:spPr/>
        <p:txBody>
          <a:bodyPr/>
          <a:lstStyle/>
          <a:p>
            <a:r>
              <a:rPr lang="en-US"/>
              <a:t>Facebook Own Posts Table | TrendSet - 9 of 12</a:t>
            </a:r>
          </a:p>
        </p:txBody>
      </p:sp>
      <p:graphicFrame>
        <p:nvGraphicFramePr>
          <p:cNvPr id="5" name="Table Placeholder 4">
            <a:extLst>
              <a:ext uri="{FF2B5EF4-FFF2-40B4-BE49-F238E27FC236}">
                <a16:creationId xmlns:a16="http://schemas.microsoft.com/office/drawing/2014/main" id="{8D73A01A-9FF9-49A8-82E6-544EF668088E}"/>
              </a:ext>
            </a:extLst>
          </p:cNvPr>
          <p:cNvGraphicFramePr>
            <a:graphicFrameLocks noGrp="1"/>
          </p:cNvGraphicFramePr>
          <p:nvPr>
            <p:ph type="tbl" sz="quarter" idx="13"/>
            <p:extLst>
              <p:ext uri="{D42A27DB-BD31-4B8C-83A1-F6EECF244321}">
                <p14:modId xmlns:p14="http://schemas.microsoft.com/office/powerpoint/2010/main" val="4077183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767685"/>
                    </a:ext>
                  </a:extLst>
                </a:gridCol>
                <a:gridCol w="905256">
                  <a:extLst>
                    <a:ext uri="{9D8B030D-6E8A-4147-A177-3AD203B41FA5}">
                      <a16:colId xmlns:a16="http://schemas.microsoft.com/office/drawing/2014/main" val="3203937952"/>
                    </a:ext>
                  </a:extLst>
                </a:gridCol>
                <a:gridCol w="246888">
                  <a:extLst>
                    <a:ext uri="{9D8B030D-6E8A-4147-A177-3AD203B41FA5}">
                      <a16:colId xmlns:a16="http://schemas.microsoft.com/office/drawing/2014/main" val="1117404605"/>
                    </a:ext>
                  </a:extLst>
                </a:gridCol>
                <a:gridCol w="208280">
                  <a:extLst>
                    <a:ext uri="{9D8B030D-6E8A-4147-A177-3AD203B41FA5}">
                      <a16:colId xmlns:a16="http://schemas.microsoft.com/office/drawing/2014/main" val="3705733664"/>
                    </a:ext>
                  </a:extLst>
                </a:gridCol>
                <a:gridCol w="208280">
                  <a:extLst>
                    <a:ext uri="{9D8B030D-6E8A-4147-A177-3AD203B41FA5}">
                      <a16:colId xmlns:a16="http://schemas.microsoft.com/office/drawing/2014/main" val="3687931858"/>
                    </a:ext>
                  </a:extLst>
                </a:gridCol>
                <a:gridCol w="208280">
                  <a:extLst>
                    <a:ext uri="{9D8B030D-6E8A-4147-A177-3AD203B41FA5}">
                      <a16:colId xmlns:a16="http://schemas.microsoft.com/office/drawing/2014/main" val="601033097"/>
                    </a:ext>
                  </a:extLst>
                </a:gridCol>
                <a:gridCol w="208280">
                  <a:extLst>
                    <a:ext uri="{9D8B030D-6E8A-4147-A177-3AD203B41FA5}">
                      <a16:colId xmlns:a16="http://schemas.microsoft.com/office/drawing/2014/main" val="1948362730"/>
                    </a:ext>
                  </a:extLst>
                </a:gridCol>
                <a:gridCol w="208280">
                  <a:extLst>
                    <a:ext uri="{9D8B030D-6E8A-4147-A177-3AD203B41FA5}">
                      <a16:colId xmlns:a16="http://schemas.microsoft.com/office/drawing/2014/main" val="2804523042"/>
                    </a:ext>
                  </a:extLst>
                </a:gridCol>
                <a:gridCol w="208280">
                  <a:extLst>
                    <a:ext uri="{9D8B030D-6E8A-4147-A177-3AD203B41FA5}">
                      <a16:colId xmlns:a16="http://schemas.microsoft.com/office/drawing/2014/main" val="2377184990"/>
                    </a:ext>
                  </a:extLst>
                </a:gridCol>
                <a:gridCol w="208280">
                  <a:extLst>
                    <a:ext uri="{9D8B030D-6E8A-4147-A177-3AD203B41FA5}">
                      <a16:colId xmlns:a16="http://schemas.microsoft.com/office/drawing/2014/main" val="2677001064"/>
                    </a:ext>
                  </a:extLst>
                </a:gridCol>
                <a:gridCol w="208280">
                  <a:extLst>
                    <a:ext uri="{9D8B030D-6E8A-4147-A177-3AD203B41FA5}">
                      <a16:colId xmlns:a16="http://schemas.microsoft.com/office/drawing/2014/main" val="1717263280"/>
                    </a:ext>
                  </a:extLst>
                </a:gridCol>
                <a:gridCol w="208280">
                  <a:extLst>
                    <a:ext uri="{9D8B030D-6E8A-4147-A177-3AD203B41FA5}">
                      <a16:colId xmlns:a16="http://schemas.microsoft.com/office/drawing/2014/main" val="3177464000"/>
                    </a:ext>
                  </a:extLst>
                </a:gridCol>
                <a:gridCol w="208280">
                  <a:extLst>
                    <a:ext uri="{9D8B030D-6E8A-4147-A177-3AD203B41FA5}">
                      <a16:colId xmlns:a16="http://schemas.microsoft.com/office/drawing/2014/main" val="2395971572"/>
                    </a:ext>
                  </a:extLst>
                </a:gridCol>
                <a:gridCol w="208280">
                  <a:extLst>
                    <a:ext uri="{9D8B030D-6E8A-4147-A177-3AD203B41FA5}">
                      <a16:colId xmlns:a16="http://schemas.microsoft.com/office/drawing/2014/main" val="1742153457"/>
                    </a:ext>
                  </a:extLst>
                </a:gridCol>
                <a:gridCol w="208280">
                  <a:extLst>
                    <a:ext uri="{9D8B030D-6E8A-4147-A177-3AD203B41FA5}">
                      <a16:colId xmlns:a16="http://schemas.microsoft.com/office/drawing/2014/main" val="2421385253"/>
                    </a:ext>
                  </a:extLst>
                </a:gridCol>
                <a:gridCol w="208280">
                  <a:extLst>
                    <a:ext uri="{9D8B030D-6E8A-4147-A177-3AD203B41FA5}">
                      <a16:colId xmlns:a16="http://schemas.microsoft.com/office/drawing/2014/main" val="67039298"/>
                    </a:ext>
                  </a:extLst>
                </a:gridCol>
                <a:gridCol w="208280">
                  <a:extLst>
                    <a:ext uri="{9D8B030D-6E8A-4147-A177-3AD203B41FA5}">
                      <a16:colId xmlns:a16="http://schemas.microsoft.com/office/drawing/2014/main" val="4056259541"/>
                    </a:ext>
                  </a:extLst>
                </a:gridCol>
                <a:gridCol w="208280">
                  <a:extLst>
                    <a:ext uri="{9D8B030D-6E8A-4147-A177-3AD203B41FA5}">
                      <a16:colId xmlns:a16="http://schemas.microsoft.com/office/drawing/2014/main" val="4103254987"/>
                    </a:ext>
                  </a:extLst>
                </a:gridCol>
                <a:gridCol w="208280">
                  <a:extLst>
                    <a:ext uri="{9D8B030D-6E8A-4147-A177-3AD203B41FA5}">
                      <a16:colId xmlns:a16="http://schemas.microsoft.com/office/drawing/2014/main" val="1373934636"/>
                    </a:ext>
                  </a:extLst>
                </a:gridCol>
                <a:gridCol w="208280">
                  <a:extLst>
                    <a:ext uri="{9D8B030D-6E8A-4147-A177-3AD203B41FA5}">
                      <a16:colId xmlns:a16="http://schemas.microsoft.com/office/drawing/2014/main" val="97757611"/>
                    </a:ext>
                  </a:extLst>
                </a:gridCol>
                <a:gridCol w="208280">
                  <a:extLst>
                    <a:ext uri="{9D8B030D-6E8A-4147-A177-3AD203B41FA5}">
                      <a16:colId xmlns:a16="http://schemas.microsoft.com/office/drawing/2014/main" val="88327817"/>
                    </a:ext>
                  </a:extLst>
                </a:gridCol>
                <a:gridCol w="208280">
                  <a:extLst>
                    <a:ext uri="{9D8B030D-6E8A-4147-A177-3AD203B41FA5}">
                      <a16:colId xmlns:a16="http://schemas.microsoft.com/office/drawing/2014/main" val="1745052812"/>
                    </a:ext>
                  </a:extLst>
                </a:gridCol>
                <a:gridCol w="208280">
                  <a:extLst>
                    <a:ext uri="{9D8B030D-6E8A-4147-A177-3AD203B41FA5}">
                      <a16:colId xmlns:a16="http://schemas.microsoft.com/office/drawing/2014/main" val="2340594946"/>
                    </a:ext>
                  </a:extLst>
                </a:gridCol>
                <a:gridCol w="208280">
                  <a:extLst>
                    <a:ext uri="{9D8B030D-6E8A-4147-A177-3AD203B41FA5}">
                      <a16:colId xmlns:a16="http://schemas.microsoft.com/office/drawing/2014/main" val="2579102666"/>
                    </a:ext>
                  </a:extLst>
                </a:gridCol>
                <a:gridCol w="208280">
                  <a:extLst>
                    <a:ext uri="{9D8B030D-6E8A-4147-A177-3AD203B41FA5}">
                      <a16:colId xmlns:a16="http://schemas.microsoft.com/office/drawing/2014/main" val="3466297931"/>
                    </a:ext>
                  </a:extLst>
                </a:gridCol>
                <a:gridCol w="208280">
                  <a:extLst>
                    <a:ext uri="{9D8B030D-6E8A-4147-A177-3AD203B41FA5}">
                      <a16:colId xmlns:a16="http://schemas.microsoft.com/office/drawing/2014/main" val="2329415739"/>
                    </a:ext>
                  </a:extLst>
                </a:gridCol>
                <a:gridCol w="208280">
                  <a:extLst>
                    <a:ext uri="{9D8B030D-6E8A-4147-A177-3AD203B41FA5}">
                      <a16:colId xmlns:a16="http://schemas.microsoft.com/office/drawing/2014/main" val="696164608"/>
                    </a:ext>
                  </a:extLst>
                </a:gridCol>
                <a:gridCol w="208280">
                  <a:extLst>
                    <a:ext uri="{9D8B030D-6E8A-4147-A177-3AD203B41FA5}">
                      <a16:colId xmlns:a16="http://schemas.microsoft.com/office/drawing/2014/main" val="684505211"/>
                    </a:ext>
                  </a:extLst>
                </a:gridCol>
                <a:gridCol w="208280">
                  <a:extLst>
                    <a:ext uri="{9D8B030D-6E8A-4147-A177-3AD203B41FA5}">
                      <a16:colId xmlns:a16="http://schemas.microsoft.com/office/drawing/2014/main" val="1713200687"/>
                    </a:ext>
                  </a:extLst>
                </a:gridCol>
                <a:gridCol w="208280">
                  <a:extLst>
                    <a:ext uri="{9D8B030D-6E8A-4147-A177-3AD203B41FA5}">
                      <a16:colId xmlns:a16="http://schemas.microsoft.com/office/drawing/2014/main" val="4041703140"/>
                    </a:ext>
                  </a:extLst>
                </a:gridCol>
                <a:gridCol w="208280">
                  <a:extLst>
                    <a:ext uri="{9D8B030D-6E8A-4147-A177-3AD203B41FA5}">
                      <a16:colId xmlns:a16="http://schemas.microsoft.com/office/drawing/2014/main" val="2078634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062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- 2019-07-06 09:18:29</a:t>
                      </a:r>
                      <a:r>
                        <a:rPr kumimoji="0" lang="de-DE" sz="1000" b="0" i="0" u="none" strike="noStrike" kern="1200" cap="none" spc="0" normalizeH="0" baseline="0" noProof="0">
                          <a:ln>
                            <a:noFill/>
                          </a:ln>
                          <a:solidFill>
                            <a:prstClr val="black"/>
                          </a:solidFill>
                          <a:effectLst/>
                          <a:uLnTx/>
                          <a:uFillTx/>
                          <a:latin typeface="+mn-lt"/>
                          <a:ea typeface="+mn-ea"/>
                          <a:cs typeface="+mn-cs"/>
                        </a:rPr>
                        <a:t>
 Die 114. TrendSet ist eröffnet! 👏 Vom 6. bis 8. Juli 2019 erwarten euch hier viele neue Trends und Produkte für Herbst/Winter 2019.20 ⭐️ Wir wünschen euch viel Spaß, Erfolg und Inspiration auf der TrendSet Sommer 2019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08/05/2019 08:25:05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17369344"/>
                  </a:ext>
                </a:extLst>
              </a:tr>
            </a:tbl>
          </a:graphicData>
        </a:graphic>
      </p:graphicFrame>
      <p:sp>
        <p:nvSpPr>
          <p:cNvPr id="4" name="Text Placeholder 3">
            <a:extLst>
              <a:ext uri="{FF2B5EF4-FFF2-40B4-BE49-F238E27FC236}">
                <a16:creationId xmlns:a16="http://schemas.microsoft.com/office/drawing/2014/main" id="{F9AD0873-DA4B-40C7-825F-33FA01EA19A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096881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CA1BF-8182-44E0-8CBC-A47BBBD9C529}"/>
              </a:ext>
            </a:extLst>
          </p:cNvPr>
          <p:cNvSpPr>
            <a:spLocks noGrp="1"/>
          </p:cNvSpPr>
          <p:nvPr>
            <p:ph type="title"/>
          </p:nvPr>
        </p:nvSpPr>
        <p:spPr/>
        <p:txBody>
          <a:bodyPr/>
          <a:lstStyle/>
          <a:p>
            <a:r>
              <a:rPr lang="en-US"/>
              <a:t>Facebook Own Posts Table | TrendSet - 10 of 12</a:t>
            </a:r>
          </a:p>
        </p:txBody>
      </p:sp>
      <p:graphicFrame>
        <p:nvGraphicFramePr>
          <p:cNvPr id="5" name="Table Placeholder 4">
            <a:extLst>
              <a:ext uri="{FF2B5EF4-FFF2-40B4-BE49-F238E27FC236}">
                <a16:creationId xmlns:a16="http://schemas.microsoft.com/office/drawing/2014/main" id="{FDC1A320-E4B9-4733-AC0E-B9CDDFFD25DE}"/>
              </a:ext>
            </a:extLst>
          </p:cNvPr>
          <p:cNvGraphicFramePr>
            <a:graphicFrameLocks noGrp="1"/>
          </p:cNvGraphicFramePr>
          <p:nvPr>
            <p:ph type="tbl" sz="quarter" idx="13"/>
            <p:extLst>
              <p:ext uri="{D42A27DB-BD31-4B8C-83A1-F6EECF244321}">
                <p14:modId xmlns:p14="http://schemas.microsoft.com/office/powerpoint/2010/main" val="36219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19798337"/>
                    </a:ext>
                  </a:extLst>
                </a:gridCol>
                <a:gridCol w="905256">
                  <a:extLst>
                    <a:ext uri="{9D8B030D-6E8A-4147-A177-3AD203B41FA5}">
                      <a16:colId xmlns:a16="http://schemas.microsoft.com/office/drawing/2014/main" val="301504063"/>
                    </a:ext>
                  </a:extLst>
                </a:gridCol>
                <a:gridCol w="246888">
                  <a:extLst>
                    <a:ext uri="{9D8B030D-6E8A-4147-A177-3AD203B41FA5}">
                      <a16:colId xmlns:a16="http://schemas.microsoft.com/office/drawing/2014/main" val="3088709630"/>
                    </a:ext>
                  </a:extLst>
                </a:gridCol>
                <a:gridCol w="208280">
                  <a:extLst>
                    <a:ext uri="{9D8B030D-6E8A-4147-A177-3AD203B41FA5}">
                      <a16:colId xmlns:a16="http://schemas.microsoft.com/office/drawing/2014/main" val="880203730"/>
                    </a:ext>
                  </a:extLst>
                </a:gridCol>
                <a:gridCol w="208280">
                  <a:extLst>
                    <a:ext uri="{9D8B030D-6E8A-4147-A177-3AD203B41FA5}">
                      <a16:colId xmlns:a16="http://schemas.microsoft.com/office/drawing/2014/main" val="424185848"/>
                    </a:ext>
                  </a:extLst>
                </a:gridCol>
                <a:gridCol w="208280">
                  <a:extLst>
                    <a:ext uri="{9D8B030D-6E8A-4147-A177-3AD203B41FA5}">
                      <a16:colId xmlns:a16="http://schemas.microsoft.com/office/drawing/2014/main" val="2715213404"/>
                    </a:ext>
                  </a:extLst>
                </a:gridCol>
                <a:gridCol w="208280">
                  <a:extLst>
                    <a:ext uri="{9D8B030D-6E8A-4147-A177-3AD203B41FA5}">
                      <a16:colId xmlns:a16="http://schemas.microsoft.com/office/drawing/2014/main" val="2269029788"/>
                    </a:ext>
                  </a:extLst>
                </a:gridCol>
                <a:gridCol w="208280">
                  <a:extLst>
                    <a:ext uri="{9D8B030D-6E8A-4147-A177-3AD203B41FA5}">
                      <a16:colId xmlns:a16="http://schemas.microsoft.com/office/drawing/2014/main" val="1310142567"/>
                    </a:ext>
                  </a:extLst>
                </a:gridCol>
                <a:gridCol w="208280">
                  <a:extLst>
                    <a:ext uri="{9D8B030D-6E8A-4147-A177-3AD203B41FA5}">
                      <a16:colId xmlns:a16="http://schemas.microsoft.com/office/drawing/2014/main" val="985692119"/>
                    </a:ext>
                  </a:extLst>
                </a:gridCol>
                <a:gridCol w="208280">
                  <a:extLst>
                    <a:ext uri="{9D8B030D-6E8A-4147-A177-3AD203B41FA5}">
                      <a16:colId xmlns:a16="http://schemas.microsoft.com/office/drawing/2014/main" val="2117380215"/>
                    </a:ext>
                  </a:extLst>
                </a:gridCol>
                <a:gridCol w="208280">
                  <a:extLst>
                    <a:ext uri="{9D8B030D-6E8A-4147-A177-3AD203B41FA5}">
                      <a16:colId xmlns:a16="http://schemas.microsoft.com/office/drawing/2014/main" val="332650369"/>
                    </a:ext>
                  </a:extLst>
                </a:gridCol>
                <a:gridCol w="208280">
                  <a:extLst>
                    <a:ext uri="{9D8B030D-6E8A-4147-A177-3AD203B41FA5}">
                      <a16:colId xmlns:a16="http://schemas.microsoft.com/office/drawing/2014/main" val="891350533"/>
                    </a:ext>
                  </a:extLst>
                </a:gridCol>
                <a:gridCol w="208280">
                  <a:extLst>
                    <a:ext uri="{9D8B030D-6E8A-4147-A177-3AD203B41FA5}">
                      <a16:colId xmlns:a16="http://schemas.microsoft.com/office/drawing/2014/main" val="4275559471"/>
                    </a:ext>
                  </a:extLst>
                </a:gridCol>
                <a:gridCol w="208280">
                  <a:extLst>
                    <a:ext uri="{9D8B030D-6E8A-4147-A177-3AD203B41FA5}">
                      <a16:colId xmlns:a16="http://schemas.microsoft.com/office/drawing/2014/main" val="4054161268"/>
                    </a:ext>
                  </a:extLst>
                </a:gridCol>
                <a:gridCol w="208280">
                  <a:extLst>
                    <a:ext uri="{9D8B030D-6E8A-4147-A177-3AD203B41FA5}">
                      <a16:colId xmlns:a16="http://schemas.microsoft.com/office/drawing/2014/main" val="1333322649"/>
                    </a:ext>
                  </a:extLst>
                </a:gridCol>
                <a:gridCol w="208280">
                  <a:extLst>
                    <a:ext uri="{9D8B030D-6E8A-4147-A177-3AD203B41FA5}">
                      <a16:colId xmlns:a16="http://schemas.microsoft.com/office/drawing/2014/main" val="2631928771"/>
                    </a:ext>
                  </a:extLst>
                </a:gridCol>
                <a:gridCol w="208280">
                  <a:extLst>
                    <a:ext uri="{9D8B030D-6E8A-4147-A177-3AD203B41FA5}">
                      <a16:colId xmlns:a16="http://schemas.microsoft.com/office/drawing/2014/main" val="2613613484"/>
                    </a:ext>
                  </a:extLst>
                </a:gridCol>
                <a:gridCol w="208280">
                  <a:extLst>
                    <a:ext uri="{9D8B030D-6E8A-4147-A177-3AD203B41FA5}">
                      <a16:colId xmlns:a16="http://schemas.microsoft.com/office/drawing/2014/main" val="482991224"/>
                    </a:ext>
                  </a:extLst>
                </a:gridCol>
                <a:gridCol w="208280">
                  <a:extLst>
                    <a:ext uri="{9D8B030D-6E8A-4147-A177-3AD203B41FA5}">
                      <a16:colId xmlns:a16="http://schemas.microsoft.com/office/drawing/2014/main" val="2933229411"/>
                    </a:ext>
                  </a:extLst>
                </a:gridCol>
                <a:gridCol w="208280">
                  <a:extLst>
                    <a:ext uri="{9D8B030D-6E8A-4147-A177-3AD203B41FA5}">
                      <a16:colId xmlns:a16="http://schemas.microsoft.com/office/drawing/2014/main" val="1291608901"/>
                    </a:ext>
                  </a:extLst>
                </a:gridCol>
                <a:gridCol w="208280">
                  <a:extLst>
                    <a:ext uri="{9D8B030D-6E8A-4147-A177-3AD203B41FA5}">
                      <a16:colId xmlns:a16="http://schemas.microsoft.com/office/drawing/2014/main" val="926702410"/>
                    </a:ext>
                  </a:extLst>
                </a:gridCol>
                <a:gridCol w="208280">
                  <a:extLst>
                    <a:ext uri="{9D8B030D-6E8A-4147-A177-3AD203B41FA5}">
                      <a16:colId xmlns:a16="http://schemas.microsoft.com/office/drawing/2014/main" val="2273150208"/>
                    </a:ext>
                  </a:extLst>
                </a:gridCol>
                <a:gridCol w="208280">
                  <a:extLst>
                    <a:ext uri="{9D8B030D-6E8A-4147-A177-3AD203B41FA5}">
                      <a16:colId xmlns:a16="http://schemas.microsoft.com/office/drawing/2014/main" val="3359008513"/>
                    </a:ext>
                  </a:extLst>
                </a:gridCol>
                <a:gridCol w="208280">
                  <a:extLst>
                    <a:ext uri="{9D8B030D-6E8A-4147-A177-3AD203B41FA5}">
                      <a16:colId xmlns:a16="http://schemas.microsoft.com/office/drawing/2014/main" val="947552230"/>
                    </a:ext>
                  </a:extLst>
                </a:gridCol>
                <a:gridCol w="208280">
                  <a:extLst>
                    <a:ext uri="{9D8B030D-6E8A-4147-A177-3AD203B41FA5}">
                      <a16:colId xmlns:a16="http://schemas.microsoft.com/office/drawing/2014/main" val="3218733133"/>
                    </a:ext>
                  </a:extLst>
                </a:gridCol>
                <a:gridCol w="208280">
                  <a:extLst>
                    <a:ext uri="{9D8B030D-6E8A-4147-A177-3AD203B41FA5}">
                      <a16:colId xmlns:a16="http://schemas.microsoft.com/office/drawing/2014/main" val="454335364"/>
                    </a:ext>
                  </a:extLst>
                </a:gridCol>
                <a:gridCol w="208280">
                  <a:extLst>
                    <a:ext uri="{9D8B030D-6E8A-4147-A177-3AD203B41FA5}">
                      <a16:colId xmlns:a16="http://schemas.microsoft.com/office/drawing/2014/main" val="2441653566"/>
                    </a:ext>
                  </a:extLst>
                </a:gridCol>
                <a:gridCol w="208280">
                  <a:extLst>
                    <a:ext uri="{9D8B030D-6E8A-4147-A177-3AD203B41FA5}">
                      <a16:colId xmlns:a16="http://schemas.microsoft.com/office/drawing/2014/main" val="487434174"/>
                    </a:ext>
                  </a:extLst>
                </a:gridCol>
                <a:gridCol w="208280">
                  <a:extLst>
                    <a:ext uri="{9D8B030D-6E8A-4147-A177-3AD203B41FA5}">
                      <a16:colId xmlns:a16="http://schemas.microsoft.com/office/drawing/2014/main" val="2047497377"/>
                    </a:ext>
                  </a:extLst>
                </a:gridCol>
                <a:gridCol w="208280">
                  <a:extLst>
                    <a:ext uri="{9D8B030D-6E8A-4147-A177-3AD203B41FA5}">
                      <a16:colId xmlns:a16="http://schemas.microsoft.com/office/drawing/2014/main" val="1770171328"/>
                    </a:ext>
                  </a:extLst>
                </a:gridCol>
                <a:gridCol w="208280">
                  <a:extLst>
                    <a:ext uri="{9D8B030D-6E8A-4147-A177-3AD203B41FA5}">
                      <a16:colId xmlns:a16="http://schemas.microsoft.com/office/drawing/2014/main" val="135364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6217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- 2019-07-05 10:00:01</a:t>
                      </a:r>
                      <a:r>
                        <a:rPr kumimoji="0" lang="de-DE" sz="1000" b="0" i="0" u="none" strike="noStrike" kern="1200" cap="none" spc="0" normalizeH="0" baseline="0" noProof="0">
                          <a:ln>
                            <a:noFill/>
                          </a:ln>
                          <a:solidFill>
                            <a:prstClr val="black"/>
                          </a:solidFill>
                          <a:effectLst/>
                          <a:uLnTx/>
                          <a:uFillTx/>
                          <a:latin typeface="+mn-lt"/>
                          <a:ea typeface="+mn-ea"/>
                          <a:cs typeface="+mn-cs"/>
                        </a:rPr>
                        <a:t>
 Morgen geht es los: Die 114. TrendSet öffnet ihre Messetore und präsentiert die neuesten Trends in Sachen Wohnen, Essen, Freizeit und Schenken für Herbst/Winter 2019.20! Ihr benötigt noch Eintrittskarten? Eure Eintageskarten oder Dauerkarten für die TrendSet Sommer 2019 könnt ihr hier online https://shop.trendset.de/mein-konto/ oder direkt auf der Messe am Ticketschalter kaufen. Wir freuen uns auf euch in München und wünschen euch eine gute und sichere Anreise. Bis morgen!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08:26:38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9172691"/>
                  </a:ext>
                </a:extLst>
              </a:tr>
            </a:tbl>
          </a:graphicData>
        </a:graphic>
      </p:graphicFrame>
      <p:sp>
        <p:nvSpPr>
          <p:cNvPr id="4" name="Text Placeholder 3">
            <a:extLst>
              <a:ext uri="{FF2B5EF4-FFF2-40B4-BE49-F238E27FC236}">
                <a16:creationId xmlns:a16="http://schemas.microsoft.com/office/drawing/2014/main" id="{837A58CE-BBC3-4BA0-9AE9-F25176201259}"/>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751257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9D0C-C8CF-422B-A327-3B25BC81D9AD}"/>
              </a:ext>
            </a:extLst>
          </p:cNvPr>
          <p:cNvSpPr>
            <a:spLocks noGrp="1"/>
          </p:cNvSpPr>
          <p:nvPr>
            <p:ph type="title"/>
          </p:nvPr>
        </p:nvSpPr>
        <p:spPr/>
        <p:txBody>
          <a:bodyPr/>
          <a:lstStyle/>
          <a:p>
            <a:r>
              <a:rPr lang="en-US"/>
              <a:t>Facebook Own Posts Table | TrendSet - 11 of 12</a:t>
            </a:r>
          </a:p>
        </p:txBody>
      </p:sp>
      <p:graphicFrame>
        <p:nvGraphicFramePr>
          <p:cNvPr id="5" name="Table Placeholder 4">
            <a:extLst>
              <a:ext uri="{FF2B5EF4-FFF2-40B4-BE49-F238E27FC236}">
                <a16:creationId xmlns:a16="http://schemas.microsoft.com/office/drawing/2014/main" id="{9EC4D12D-7B73-4C38-A097-2F34B88404D7}"/>
              </a:ext>
            </a:extLst>
          </p:cNvPr>
          <p:cNvGraphicFramePr>
            <a:graphicFrameLocks noGrp="1"/>
          </p:cNvGraphicFramePr>
          <p:nvPr>
            <p:ph type="tbl" sz="quarter" idx="13"/>
            <p:extLst>
              <p:ext uri="{D42A27DB-BD31-4B8C-83A1-F6EECF244321}">
                <p14:modId xmlns:p14="http://schemas.microsoft.com/office/powerpoint/2010/main" val="3592152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3219808"/>
                    </a:ext>
                  </a:extLst>
                </a:gridCol>
                <a:gridCol w="905256">
                  <a:extLst>
                    <a:ext uri="{9D8B030D-6E8A-4147-A177-3AD203B41FA5}">
                      <a16:colId xmlns:a16="http://schemas.microsoft.com/office/drawing/2014/main" val="1085833353"/>
                    </a:ext>
                  </a:extLst>
                </a:gridCol>
                <a:gridCol w="246888">
                  <a:extLst>
                    <a:ext uri="{9D8B030D-6E8A-4147-A177-3AD203B41FA5}">
                      <a16:colId xmlns:a16="http://schemas.microsoft.com/office/drawing/2014/main" val="4050122063"/>
                    </a:ext>
                  </a:extLst>
                </a:gridCol>
                <a:gridCol w="208280">
                  <a:extLst>
                    <a:ext uri="{9D8B030D-6E8A-4147-A177-3AD203B41FA5}">
                      <a16:colId xmlns:a16="http://schemas.microsoft.com/office/drawing/2014/main" val="1629038955"/>
                    </a:ext>
                  </a:extLst>
                </a:gridCol>
                <a:gridCol w="208280">
                  <a:extLst>
                    <a:ext uri="{9D8B030D-6E8A-4147-A177-3AD203B41FA5}">
                      <a16:colId xmlns:a16="http://schemas.microsoft.com/office/drawing/2014/main" val="3595340106"/>
                    </a:ext>
                  </a:extLst>
                </a:gridCol>
                <a:gridCol w="208280">
                  <a:extLst>
                    <a:ext uri="{9D8B030D-6E8A-4147-A177-3AD203B41FA5}">
                      <a16:colId xmlns:a16="http://schemas.microsoft.com/office/drawing/2014/main" val="2505050296"/>
                    </a:ext>
                  </a:extLst>
                </a:gridCol>
                <a:gridCol w="208280">
                  <a:extLst>
                    <a:ext uri="{9D8B030D-6E8A-4147-A177-3AD203B41FA5}">
                      <a16:colId xmlns:a16="http://schemas.microsoft.com/office/drawing/2014/main" val="1243686932"/>
                    </a:ext>
                  </a:extLst>
                </a:gridCol>
                <a:gridCol w="208280">
                  <a:extLst>
                    <a:ext uri="{9D8B030D-6E8A-4147-A177-3AD203B41FA5}">
                      <a16:colId xmlns:a16="http://schemas.microsoft.com/office/drawing/2014/main" val="2993143059"/>
                    </a:ext>
                  </a:extLst>
                </a:gridCol>
                <a:gridCol w="208280">
                  <a:extLst>
                    <a:ext uri="{9D8B030D-6E8A-4147-A177-3AD203B41FA5}">
                      <a16:colId xmlns:a16="http://schemas.microsoft.com/office/drawing/2014/main" val="735023144"/>
                    </a:ext>
                  </a:extLst>
                </a:gridCol>
                <a:gridCol w="208280">
                  <a:extLst>
                    <a:ext uri="{9D8B030D-6E8A-4147-A177-3AD203B41FA5}">
                      <a16:colId xmlns:a16="http://schemas.microsoft.com/office/drawing/2014/main" val="788218288"/>
                    </a:ext>
                  </a:extLst>
                </a:gridCol>
                <a:gridCol w="208280">
                  <a:extLst>
                    <a:ext uri="{9D8B030D-6E8A-4147-A177-3AD203B41FA5}">
                      <a16:colId xmlns:a16="http://schemas.microsoft.com/office/drawing/2014/main" val="1981012738"/>
                    </a:ext>
                  </a:extLst>
                </a:gridCol>
                <a:gridCol w="208280">
                  <a:extLst>
                    <a:ext uri="{9D8B030D-6E8A-4147-A177-3AD203B41FA5}">
                      <a16:colId xmlns:a16="http://schemas.microsoft.com/office/drawing/2014/main" val="3448860334"/>
                    </a:ext>
                  </a:extLst>
                </a:gridCol>
                <a:gridCol w="208280">
                  <a:extLst>
                    <a:ext uri="{9D8B030D-6E8A-4147-A177-3AD203B41FA5}">
                      <a16:colId xmlns:a16="http://schemas.microsoft.com/office/drawing/2014/main" val="1432583674"/>
                    </a:ext>
                  </a:extLst>
                </a:gridCol>
                <a:gridCol w="208280">
                  <a:extLst>
                    <a:ext uri="{9D8B030D-6E8A-4147-A177-3AD203B41FA5}">
                      <a16:colId xmlns:a16="http://schemas.microsoft.com/office/drawing/2014/main" val="3738396456"/>
                    </a:ext>
                  </a:extLst>
                </a:gridCol>
                <a:gridCol w="208280">
                  <a:extLst>
                    <a:ext uri="{9D8B030D-6E8A-4147-A177-3AD203B41FA5}">
                      <a16:colId xmlns:a16="http://schemas.microsoft.com/office/drawing/2014/main" val="2257454629"/>
                    </a:ext>
                  </a:extLst>
                </a:gridCol>
                <a:gridCol w="208280">
                  <a:extLst>
                    <a:ext uri="{9D8B030D-6E8A-4147-A177-3AD203B41FA5}">
                      <a16:colId xmlns:a16="http://schemas.microsoft.com/office/drawing/2014/main" val="714924764"/>
                    </a:ext>
                  </a:extLst>
                </a:gridCol>
                <a:gridCol w="208280">
                  <a:extLst>
                    <a:ext uri="{9D8B030D-6E8A-4147-A177-3AD203B41FA5}">
                      <a16:colId xmlns:a16="http://schemas.microsoft.com/office/drawing/2014/main" val="4211808066"/>
                    </a:ext>
                  </a:extLst>
                </a:gridCol>
                <a:gridCol w="208280">
                  <a:extLst>
                    <a:ext uri="{9D8B030D-6E8A-4147-A177-3AD203B41FA5}">
                      <a16:colId xmlns:a16="http://schemas.microsoft.com/office/drawing/2014/main" val="4112174766"/>
                    </a:ext>
                  </a:extLst>
                </a:gridCol>
                <a:gridCol w="208280">
                  <a:extLst>
                    <a:ext uri="{9D8B030D-6E8A-4147-A177-3AD203B41FA5}">
                      <a16:colId xmlns:a16="http://schemas.microsoft.com/office/drawing/2014/main" val="123996997"/>
                    </a:ext>
                  </a:extLst>
                </a:gridCol>
                <a:gridCol w="208280">
                  <a:extLst>
                    <a:ext uri="{9D8B030D-6E8A-4147-A177-3AD203B41FA5}">
                      <a16:colId xmlns:a16="http://schemas.microsoft.com/office/drawing/2014/main" val="922889574"/>
                    </a:ext>
                  </a:extLst>
                </a:gridCol>
                <a:gridCol w="208280">
                  <a:extLst>
                    <a:ext uri="{9D8B030D-6E8A-4147-A177-3AD203B41FA5}">
                      <a16:colId xmlns:a16="http://schemas.microsoft.com/office/drawing/2014/main" val="3545698480"/>
                    </a:ext>
                  </a:extLst>
                </a:gridCol>
                <a:gridCol w="208280">
                  <a:extLst>
                    <a:ext uri="{9D8B030D-6E8A-4147-A177-3AD203B41FA5}">
                      <a16:colId xmlns:a16="http://schemas.microsoft.com/office/drawing/2014/main" val="3235979977"/>
                    </a:ext>
                  </a:extLst>
                </a:gridCol>
                <a:gridCol w="208280">
                  <a:extLst>
                    <a:ext uri="{9D8B030D-6E8A-4147-A177-3AD203B41FA5}">
                      <a16:colId xmlns:a16="http://schemas.microsoft.com/office/drawing/2014/main" val="2418286734"/>
                    </a:ext>
                  </a:extLst>
                </a:gridCol>
                <a:gridCol w="208280">
                  <a:extLst>
                    <a:ext uri="{9D8B030D-6E8A-4147-A177-3AD203B41FA5}">
                      <a16:colId xmlns:a16="http://schemas.microsoft.com/office/drawing/2014/main" val="2477481848"/>
                    </a:ext>
                  </a:extLst>
                </a:gridCol>
                <a:gridCol w="208280">
                  <a:extLst>
                    <a:ext uri="{9D8B030D-6E8A-4147-A177-3AD203B41FA5}">
                      <a16:colId xmlns:a16="http://schemas.microsoft.com/office/drawing/2014/main" val="4246468671"/>
                    </a:ext>
                  </a:extLst>
                </a:gridCol>
                <a:gridCol w="208280">
                  <a:extLst>
                    <a:ext uri="{9D8B030D-6E8A-4147-A177-3AD203B41FA5}">
                      <a16:colId xmlns:a16="http://schemas.microsoft.com/office/drawing/2014/main" val="3905016287"/>
                    </a:ext>
                  </a:extLst>
                </a:gridCol>
                <a:gridCol w="208280">
                  <a:extLst>
                    <a:ext uri="{9D8B030D-6E8A-4147-A177-3AD203B41FA5}">
                      <a16:colId xmlns:a16="http://schemas.microsoft.com/office/drawing/2014/main" val="3736414189"/>
                    </a:ext>
                  </a:extLst>
                </a:gridCol>
                <a:gridCol w="208280">
                  <a:extLst>
                    <a:ext uri="{9D8B030D-6E8A-4147-A177-3AD203B41FA5}">
                      <a16:colId xmlns:a16="http://schemas.microsoft.com/office/drawing/2014/main" val="766686397"/>
                    </a:ext>
                  </a:extLst>
                </a:gridCol>
                <a:gridCol w="208280">
                  <a:extLst>
                    <a:ext uri="{9D8B030D-6E8A-4147-A177-3AD203B41FA5}">
                      <a16:colId xmlns:a16="http://schemas.microsoft.com/office/drawing/2014/main" val="956606206"/>
                    </a:ext>
                  </a:extLst>
                </a:gridCol>
                <a:gridCol w="208280">
                  <a:extLst>
                    <a:ext uri="{9D8B030D-6E8A-4147-A177-3AD203B41FA5}">
                      <a16:colId xmlns:a16="http://schemas.microsoft.com/office/drawing/2014/main" val="2317905214"/>
                    </a:ext>
                  </a:extLst>
                </a:gridCol>
                <a:gridCol w="208280">
                  <a:extLst>
                    <a:ext uri="{9D8B030D-6E8A-4147-A177-3AD203B41FA5}">
                      <a16:colId xmlns:a16="http://schemas.microsoft.com/office/drawing/2014/main" val="265322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810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- 2019-07-04 10:00:01</a:t>
                      </a:r>
                      <a:r>
                        <a:rPr kumimoji="0" lang="de-DE" sz="1000" b="0" i="0" u="none" strike="noStrike" kern="1200" cap="none" spc="0" normalizeH="0" baseline="0" noProof="0">
                          <a:ln>
                            <a:noFill/>
                          </a:ln>
                          <a:solidFill>
                            <a:prstClr val="black"/>
                          </a:solidFill>
                          <a:effectLst/>
                          <a:uLnTx/>
                          <a:uFillTx/>
                          <a:latin typeface="+mn-lt"/>
                          <a:ea typeface="+mn-ea"/>
                          <a:cs typeface="+mn-cs"/>
                        </a:rPr>
                        <a:t>
 In zwei Tagen geht es los mit der TrendSet Sommer 2019! Damit ihr gut in München ankommt, haben wir euch auf https://bit.ly/2UL9kJs Infos und Tipps zu Anreise und Aufenthalt zusammengestellt. Es gibt zur TrendSet Sommer 2019 auch wieder das Deutsche Bahn Veranstaltungsticket zum Festpreis! Wer noch Eintrittkarten braucht, kann sie auf unserer Website online bestellen. Wir freuen uns auf euch!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08/03/2019 08:25:31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7281696"/>
                  </a:ext>
                </a:extLst>
              </a:tr>
            </a:tbl>
          </a:graphicData>
        </a:graphic>
      </p:graphicFrame>
      <p:sp>
        <p:nvSpPr>
          <p:cNvPr id="4" name="Text Placeholder 3">
            <a:extLst>
              <a:ext uri="{FF2B5EF4-FFF2-40B4-BE49-F238E27FC236}">
                <a16:creationId xmlns:a16="http://schemas.microsoft.com/office/drawing/2014/main" id="{61F364D5-8E90-4A37-9104-5DE402182D0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03872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66104-F243-4CC6-BB2A-2E4CEF4FAADA}"/>
              </a:ext>
            </a:extLst>
          </p:cNvPr>
          <p:cNvSpPr>
            <a:spLocks noGrp="1"/>
          </p:cNvSpPr>
          <p:nvPr>
            <p:ph type="title"/>
          </p:nvPr>
        </p:nvSpPr>
        <p:spPr/>
        <p:txBody>
          <a:bodyPr/>
          <a:lstStyle/>
          <a:p>
            <a:r>
              <a:rPr lang="en-US"/>
              <a:t>Facebook Own Posts Table | TrendSet - 12 of 12</a:t>
            </a:r>
          </a:p>
        </p:txBody>
      </p:sp>
      <p:graphicFrame>
        <p:nvGraphicFramePr>
          <p:cNvPr id="5" name="Table Placeholder 4">
            <a:extLst>
              <a:ext uri="{FF2B5EF4-FFF2-40B4-BE49-F238E27FC236}">
                <a16:creationId xmlns:a16="http://schemas.microsoft.com/office/drawing/2014/main" id="{2D8DC5EC-BA13-4336-A9EC-92403042618A}"/>
              </a:ext>
            </a:extLst>
          </p:cNvPr>
          <p:cNvGraphicFramePr>
            <a:graphicFrameLocks noGrp="1"/>
          </p:cNvGraphicFramePr>
          <p:nvPr>
            <p:ph type="tbl" sz="quarter" idx="13"/>
            <p:extLst>
              <p:ext uri="{D42A27DB-BD31-4B8C-83A1-F6EECF244321}">
                <p14:modId xmlns:p14="http://schemas.microsoft.com/office/powerpoint/2010/main" val="13209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2580632"/>
                    </a:ext>
                  </a:extLst>
                </a:gridCol>
                <a:gridCol w="905256">
                  <a:extLst>
                    <a:ext uri="{9D8B030D-6E8A-4147-A177-3AD203B41FA5}">
                      <a16:colId xmlns:a16="http://schemas.microsoft.com/office/drawing/2014/main" val="381288135"/>
                    </a:ext>
                  </a:extLst>
                </a:gridCol>
                <a:gridCol w="246888">
                  <a:extLst>
                    <a:ext uri="{9D8B030D-6E8A-4147-A177-3AD203B41FA5}">
                      <a16:colId xmlns:a16="http://schemas.microsoft.com/office/drawing/2014/main" val="2919741147"/>
                    </a:ext>
                  </a:extLst>
                </a:gridCol>
                <a:gridCol w="208280">
                  <a:extLst>
                    <a:ext uri="{9D8B030D-6E8A-4147-A177-3AD203B41FA5}">
                      <a16:colId xmlns:a16="http://schemas.microsoft.com/office/drawing/2014/main" val="3780995264"/>
                    </a:ext>
                  </a:extLst>
                </a:gridCol>
                <a:gridCol w="208280">
                  <a:extLst>
                    <a:ext uri="{9D8B030D-6E8A-4147-A177-3AD203B41FA5}">
                      <a16:colId xmlns:a16="http://schemas.microsoft.com/office/drawing/2014/main" val="3304709497"/>
                    </a:ext>
                  </a:extLst>
                </a:gridCol>
                <a:gridCol w="208280">
                  <a:extLst>
                    <a:ext uri="{9D8B030D-6E8A-4147-A177-3AD203B41FA5}">
                      <a16:colId xmlns:a16="http://schemas.microsoft.com/office/drawing/2014/main" val="3411713642"/>
                    </a:ext>
                  </a:extLst>
                </a:gridCol>
                <a:gridCol w="208280">
                  <a:extLst>
                    <a:ext uri="{9D8B030D-6E8A-4147-A177-3AD203B41FA5}">
                      <a16:colId xmlns:a16="http://schemas.microsoft.com/office/drawing/2014/main" val="630693960"/>
                    </a:ext>
                  </a:extLst>
                </a:gridCol>
                <a:gridCol w="208280">
                  <a:extLst>
                    <a:ext uri="{9D8B030D-6E8A-4147-A177-3AD203B41FA5}">
                      <a16:colId xmlns:a16="http://schemas.microsoft.com/office/drawing/2014/main" val="729077019"/>
                    </a:ext>
                  </a:extLst>
                </a:gridCol>
                <a:gridCol w="208280">
                  <a:extLst>
                    <a:ext uri="{9D8B030D-6E8A-4147-A177-3AD203B41FA5}">
                      <a16:colId xmlns:a16="http://schemas.microsoft.com/office/drawing/2014/main" val="1538959486"/>
                    </a:ext>
                  </a:extLst>
                </a:gridCol>
                <a:gridCol w="208280">
                  <a:extLst>
                    <a:ext uri="{9D8B030D-6E8A-4147-A177-3AD203B41FA5}">
                      <a16:colId xmlns:a16="http://schemas.microsoft.com/office/drawing/2014/main" val="4138401596"/>
                    </a:ext>
                  </a:extLst>
                </a:gridCol>
                <a:gridCol w="208280">
                  <a:extLst>
                    <a:ext uri="{9D8B030D-6E8A-4147-A177-3AD203B41FA5}">
                      <a16:colId xmlns:a16="http://schemas.microsoft.com/office/drawing/2014/main" val="2099367491"/>
                    </a:ext>
                  </a:extLst>
                </a:gridCol>
                <a:gridCol w="208280">
                  <a:extLst>
                    <a:ext uri="{9D8B030D-6E8A-4147-A177-3AD203B41FA5}">
                      <a16:colId xmlns:a16="http://schemas.microsoft.com/office/drawing/2014/main" val="1871720476"/>
                    </a:ext>
                  </a:extLst>
                </a:gridCol>
                <a:gridCol w="208280">
                  <a:extLst>
                    <a:ext uri="{9D8B030D-6E8A-4147-A177-3AD203B41FA5}">
                      <a16:colId xmlns:a16="http://schemas.microsoft.com/office/drawing/2014/main" val="4040598716"/>
                    </a:ext>
                  </a:extLst>
                </a:gridCol>
                <a:gridCol w="208280">
                  <a:extLst>
                    <a:ext uri="{9D8B030D-6E8A-4147-A177-3AD203B41FA5}">
                      <a16:colId xmlns:a16="http://schemas.microsoft.com/office/drawing/2014/main" val="3933062482"/>
                    </a:ext>
                  </a:extLst>
                </a:gridCol>
                <a:gridCol w="208280">
                  <a:extLst>
                    <a:ext uri="{9D8B030D-6E8A-4147-A177-3AD203B41FA5}">
                      <a16:colId xmlns:a16="http://schemas.microsoft.com/office/drawing/2014/main" val="2734530535"/>
                    </a:ext>
                  </a:extLst>
                </a:gridCol>
                <a:gridCol w="208280">
                  <a:extLst>
                    <a:ext uri="{9D8B030D-6E8A-4147-A177-3AD203B41FA5}">
                      <a16:colId xmlns:a16="http://schemas.microsoft.com/office/drawing/2014/main" val="213981156"/>
                    </a:ext>
                  </a:extLst>
                </a:gridCol>
                <a:gridCol w="208280">
                  <a:extLst>
                    <a:ext uri="{9D8B030D-6E8A-4147-A177-3AD203B41FA5}">
                      <a16:colId xmlns:a16="http://schemas.microsoft.com/office/drawing/2014/main" val="156157808"/>
                    </a:ext>
                  </a:extLst>
                </a:gridCol>
                <a:gridCol w="208280">
                  <a:extLst>
                    <a:ext uri="{9D8B030D-6E8A-4147-A177-3AD203B41FA5}">
                      <a16:colId xmlns:a16="http://schemas.microsoft.com/office/drawing/2014/main" val="636885585"/>
                    </a:ext>
                  </a:extLst>
                </a:gridCol>
                <a:gridCol w="208280">
                  <a:extLst>
                    <a:ext uri="{9D8B030D-6E8A-4147-A177-3AD203B41FA5}">
                      <a16:colId xmlns:a16="http://schemas.microsoft.com/office/drawing/2014/main" val="3368874654"/>
                    </a:ext>
                  </a:extLst>
                </a:gridCol>
                <a:gridCol w="208280">
                  <a:extLst>
                    <a:ext uri="{9D8B030D-6E8A-4147-A177-3AD203B41FA5}">
                      <a16:colId xmlns:a16="http://schemas.microsoft.com/office/drawing/2014/main" val="3473535039"/>
                    </a:ext>
                  </a:extLst>
                </a:gridCol>
                <a:gridCol w="208280">
                  <a:extLst>
                    <a:ext uri="{9D8B030D-6E8A-4147-A177-3AD203B41FA5}">
                      <a16:colId xmlns:a16="http://schemas.microsoft.com/office/drawing/2014/main" val="3760381871"/>
                    </a:ext>
                  </a:extLst>
                </a:gridCol>
                <a:gridCol w="208280">
                  <a:extLst>
                    <a:ext uri="{9D8B030D-6E8A-4147-A177-3AD203B41FA5}">
                      <a16:colId xmlns:a16="http://schemas.microsoft.com/office/drawing/2014/main" val="2413650693"/>
                    </a:ext>
                  </a:extLst>
                </a:gridCol>
                <a:gridCol w="208280">
                  <a:extLst>
                    <a:ext uri="{9D8B030D-6E8A-4147-A177-3AD203B41FA5}">
                      <a16:colId xmlns:a16="http://schemas.microsoft.com/office/drawing/2014/main" val="2068037578"/>
                    </a:ext>
                  </a:extLst>
                </a:gridCol>
                <a:gridCol w="208280">
                  <a:extLst>
                    <a:ext uri="{9D8B030D-6E8A-4147-A177-3AD203B41FA5}">
                      <a16:colId xmlns:a16="http://schemas.microsoft.com/office/drawing/2014/main" val="1601793275"/>
                    </a:ext>
                  </a:extLst>
                </a:gridCol>
                <a:gridCol w="208280">
                  <a:extLst>
                    <a:ext uri="{9D8B030D-6E8A-4147-A177-3AD203B41FA5}">
                      <a16:colId xmlns:a16="http://schemas.microsoft.com/office/drawing/2014/main" val="3776272182"/>
                    </a:ext>
                  </a:extLst>
                </a:gridCol>
                <a:gridCol w="208280">
                  <a:extLst>
                    <a:ext uri="{9D8B030D-6E8A-4147-A177-3AD203B41FA5}">
                      <a16:colId xmlns:a16="http://schemas.microsoft.com/office/drawing/2014/main" val="2210110992"/>
                    </a:ext>
                  </a:extLst>
                </a:gridCol>
                <a:gridCol w="208280">
                  <a:extLst>
                    <a:ext uri="{9D8B030D-6E8A-4147-A177-3AD203B41FA5}">
                      <a16:colId xmlns:a16="http://schemas.microsoft.com/office/drawing/2014/main" val="943391281"/>
                    </a:ext>
                  </a:extLst>
                </a:gridCol>
                <a:gridCol w="208280">
                  <a:extLst>
                    <a:ext uri="{9D8B030D-6E8A-4147-A177-3AD203B41FA5}">
                      <a16:colId xmlns:a16="http://schemas.microsoft.com/office/drawing/2014/main" val="1495918086"/>
                    </a:ext>
                  </a:extLst>
                </a:gridCol>
                <a:gridCol w="208280">
                  <a:extLst>
                    <a:ext uri="{9D8B030D-6E8A-4147-A177-3AD203B41FA5}">
                      <a16:colId xmlns:a16="http://schemas.microsoft.com/office/drawing/2014/main" val="2741236706"/>
                    </a:ext>
                  </a:extLst>
                </a:gridCol>
                <a:gridCol w="208280">
                  <a:extLst>
                    <a:ext uri="{9D8B030D-6E8A-4147-A177-3AD203B41FA5}">
                      <a16:colId xmlns:a16="http://schemas.microsoft.com/office/drawing/2014/main" val="990705145"/>
                    </a:ext>
                  </a:extLst>
                </a:gridCol>
                <a:gridCol w="208280">
                  <a:extLst>
                    <a:ext uri="{9D8B030D-6E8A-4147-A177-3AD203B41FA5}">
                      <a16:colId xmlns:a16="http://schemas.microsoft.com/office/drawing/2014/main" val="389088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7008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- 2019-07-03 10:00:01</a:t>
                      </a:r>
                      <a:r>
                        <a:rPr kumimoji="0" lang="de-DE" sz="1000" b="0" i="0" u="none" strike="noStrike" kern="1200" cap="none" spc="0" normalizeH="0" baseline="0" noProof="0">
                          <a:ln>
                            <a:noFill/>
                          </a:ln>
                          <a:solidFill>
                            <a:prstClr val="black"/>
                          </a:solidFill>
                          <a:effectLst/>
                          <a:uLnTx/>
                          <a:uFillTx/>
                          <a:latin typeface="+mn-lt"/>
                          <a:ea typeface="+mn-ea"/>
                          <a:cs typeface="+mn-cs"/>
                        </a:rPr>
                        <a:t>
 Nur noch dreimal schlafen, dann beginnt die TrendSet Sommer 2019! Wer noch Eintrittskarten braucht, kann sie hier im TrendSet Eintrittskarten-Shop online bestellen: https://shop.trendset.de/mein-konto/ Wir freuen uns auf euch in München. Bis bald!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08:24:35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5354514"/>
                  </a:ext>
                </a:extLst>
              </a:tr>
            </a:tbl>
          </a:graphicData>
        </a:graphic>
      </p:graphicFrame>
      <p:sp>
        <p:nvSpPr>
          <p:cNvPr id="4" name="Text Placeholder 3">
            <a:extLst>
              <a:ext uri="{FF2B5EF4-FFF2-40B4-BE49-F238E27FC236}">
                <a16:creationId xmlns:a16="http://schemas.microsoft.com/office/drawing/2014/main" id="{AE4AEB69-FA47-4065-8984-6C29E5F01B14}"/>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48018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2DBAF-C93B-4028-8BE2-0469D94EC8D7}"/>
              </a:ext>
            </a:extLst>
          </p:cNvPr>
          <p:cNvSpPr>
            <a:spLocks noGrp="1"/>
          </p:cNvSpPr>
          <p:nvPr>
            <p:ph type="title"/>
          </p:nvPr>
        </p:nvSpPr>
        <p:spPr/>
        <p:txBody>
          <a:bodyPr/>
          <a:lstStyle/>
          <a:p>
            <a:r>
              <a:rPr lang="en-US"/>
              <a:t>Facebook Reach By Country Table | TrendSet - 1 of 3</a:t>
            </a:r>
          </a:p>
        </p:txBody>
      </p:sp>
      <p:graphicFrame>
        <p:nvGraphicFramePr>
          <p:cNvPr id="5" name="Table Placeholder 4">
            <a:extLst>
              <a:ext uri="{FF2B5EF4-FFF2-40B4-BE49-F238E27FC236}">
                <a16:creationId xmlns:a16="http://schemas.microsoft.com/office/drawing/2014/main" id="{88331710-A7C6-4797-9ED5-9D9F0EA31A76}"/>
              </a:ext>
            </a:extLst>
          </p:cNvPr>
          <p:cNvGraphicFramePr>
            <a:graphicFrameLocks noGrp="1"/>
          </p:cNvGraphicFramePr>
          <p:nvPr>
            <p:ph type="tbl" sz="quarter" idx="13"/>
            <p:extLst>
              <p:ext uri="{D42A27DB-BD31-4B8C-83A1-F6EECF244321}">
                <p14:modId xmlns:p14="http://schemas.microsoft.com/office/powerpoint/2010/main" val="382044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53668451"/>
                    </a:ext>
                  </a:extLst>
                </a:gridCol>
                <a:gridCol w="3291840">
                  <a:extLst>
                    <a:ext uri="{9D8B030D-6E8A-4147-A177-3AD203B41FA5}">
                      <a16:colId xmlns:a16="http://schemas.microsoft.com/office/drawing/2014/main" val="1345431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1757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extLst>
                  <a:ext uri="{0D108BD9-81ED-4DB2-BD59-A6C34878D82A}">
                    <a16:rowId xmlns:a16="http://schemas.microsoft.com/office/drawing/2014/main" val="325093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307947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118129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32233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32064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Sweden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69929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419994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52637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69212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818657108"/>
                  </a:ext>
                </a:extLst>
              </a:tr>
            </a:tbl>
          </a:graphicData>
        </a:graphic>
      </p:graphicFrame>
      <p:sp>
        <p:nvSpPr>
          <p:cNvPr id="4" name="Text Placeholder 3">
            <a:extLst>
              <a:ext uri="{FF2B5EF4-FFF2-40B4-BE49-F238E27FC236}">
                <a16:creationId xmlns:a16="http://schemas.microsoft.com/office/drawing/2014/main" id="{EE2D4779-AA0D-4B61-8324-678D24B32BB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76768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BCC6B-C334-496F-A6FE-C389C5041B05}"/>
              </a:ext>
            </a:extLst>
          </p:cNvPr>
          <p:cNvSpPr>
            <a:spLocks noGrp="1"/>
          </p:cNvSpPr>
          <p:nvPr>
            <p:ph type="title"/>
          </p:nvPr>
        </p:nvSpPr>
        <p:spPr/>
        <p:txBody>
          <a:bodyPr/>
          <a:lstStyle/>
          <a:p>
            <a:r>
              <a:rPr lang="en-US"/>
              <a:t>Facebook Reach By Country Table | TrendSet - 2 of 3</a:t>
            </a:r>
          </a:p>
        </p:txBody>
      </p:sp>
      <p:graphicFrame>
        <p:nvGraphicFramePr>
          <p:cNvPr id="5" name="Table Placeholder 4">
            <a:extLst>
              <a:ext uri="{FF2B5EF4-FFF2-40B4-BE49-F238E27FC236}">
                <a16:creationId xmlns:a16="http://schemas.microsoft.com/office/drawing/2014/main" id="{FEBB5CE9-D654-42F1-976B-D649929B4889}"/>
              </a:ext>
            </a:extLst>
          </p:cNvPr>
          <p:cNvGraphicFramePr>
            <a:graphicFrameLocks noGrp="1"/>
          </p:cNvGraphicFramePr>
          <p:nvPr>
            <p:ph type="tbl" sz="quarter" idx="13"/>
            <p:extLst>
              <p:ext uri="{D42A27DB-BD31-4B8C-83A1-F6EECF244321}">
                <p14:modId xmlns:p14="http://schemas.microsoft.com/office/powerpoint/2010/main" val="302905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6674959"/>
                    </a:ext>
                  </a:extLst>
                </a:gridCol>
                <a:gridCol w="3291840">
                  <a:extLst>
                    <a:ext uri="{9D8B030D-6E8A-4147-A177-3AD203B41FA5}">
                      <a16:colId xmlns:a16="http://schemas.microsoft.com/office/drawing/2014/main" val="4041327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99375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5803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7770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3255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23819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1700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18263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Faroe 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94619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Korea, Republic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90834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Uruguay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50746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84815224"/>
                  </a:ext>
                </a:extLst>
              </a:tr>
            </a:tbl>
          </a:graphicData>
        </a:graphic>
      </p:graphicFrame>
      <p:sp>
        <p:nvSpPr>
          <p:cNvPr id="4" name="Text Placeholder 3">
            <a:extLst>
              <a:ext uri="{FF2B5EF4-FFF2-40B4-BE49-F238E27FC236}">
                <a16:creationId xmlns:a16="http://schemas.microsoft.com/office/drawing/2014/main" id="{AA45C509-7C23-46B4-90B8-9A21AEE3AA2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828238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09AD-48DC-494F-8E1C-DB730F671693}"/>
              </a:ext>
            </a:extLst>
          </p:cNvPr>
          <p:cNvSpPr>
            <a:spLocks noGrp="1"/>
          </p:cNvSpPr>
          <p:nvPr>
            <p:ph type="title"/>
          </p:nvPr>
        </p:nvSpPr>
        <p:spPr/>
        <p:txBody>
          <a:bodyPr/>
          <a:lstStyle/>
          <a:p>
            <a:r>
              <a:rPr lang="en-US"/>
              <a:t>Facebook Reach By Country Table | TrendSet - 3 of 3</a:t>
            </a:r>
          </a:p>
        </p:txBody>
      </p:sp>
      <p:graphicFrame>
        <p:nvGraphicFramePr>
          <p:cNvPr id="5" name="Table Placeholder 4">
            <a:extLst>
              <a:ext uri="{FF2B5EF4-FFF2-40B4-BE49-F238E27FC236}">
                <a16:creationId xmlns:a16="http://schemas.microsoft.com/office/drawing/2014/main" id="{6A39A3E3-55E7-47D8-91E3-D6D435DF0512}"/>
              </a:ext>
            </a:extLst>
          </p:cNvPr>
          <p:cNvGraphicFramePr>
            <a:graphicFrameLocks noGrp="1"/>
          </p:cNvGraphicFramePr>
          <p:nvPr>
            <p:ph type="tbl" sz="quarter" idx="13"/>
            <p:extLst>
              <p:ext uri="{D42A27DB-BD31-4B8C-83A1-F6EECF244321}">
                <p14:modId xmlns:p14="http://schemas.microsoft.com/office/powerpoint/2010/main" val="769996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8123911"/>
                    </a:ext>
                  </a:extLst>
                </a:gridCol>
                <a:gridCol w="3291840">
                  <a:extLst>
                    <a:ext uri="{9D8B030D-6E8A-4147-A177-3AD203B41FA5}">
                      <a16:colId xmlns:a16="http://schemas.microsoft.com/office/drawing/2014/main" val="3641408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03981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25280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5901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96822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6231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191693178"/>
                  </a:ext>
                </a:extLst>
              </a:tr>
            </a:tbl>
          </a:graphicData>
        </a:graphic>
      </p:graphicFrame>
      <p:sp>
        <p:nvSpPr>
          <p:cNvPr id="4" name="Text Placeholder 3">
            <a:extLst>
              <a:ext uri="{FF2B5EF4-FFF2-40B4-BE49-F238E27FC236}">
                <a16:creationId xmlns:a16="http://schemas.microsoft.com/office/drawing/2014/main" id="{80F0A866-547F-430A-946A-D3E93F04B73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70665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898F-427C-408F-9815-7B7F4EFE34D9}"/>
              </a:ext>
            </a:extLst>
          </p:cNvPr>
          <p:cNvSpPr>
            <a:spLocks noGrp="1"/>
          </p:cNvSpPr>
          <p:nvPr>
            <p:ph type="title"/>
          </p:nvPr>
        </p:nvSpPr>
        <p:spPr/>
        <p:txBody>
          <a:bodyPr/>
          <a:lstStyle/>
          <a:p>
            <a:r>
              <a:rPr lang="en-US"/>
              <a:t>Facebook Organic, Viral &amp; Paid Reach over Time | TrendSet</a:t>
            </a:r>
          </a:p>
        </p:txBody>
      </p:sp>
      <p:graphicFrame>
        <p:nvGraphicFramePr>
          <p:cNvPr id="6" name="Chart Placeholder 5">
            <a:extLst>
              <a:ext uri="{FF2B5EF4-FFF2-40B4-BE49-F238E27FC236}">
                <a16:creationId xmlns:a16="http://schemas.microsoft.com/office/drawing/2014/main" id="{3445236E-91EB-4282-9224-6A906F633F5D}"/>
              </a:ext>
            </a:extLst>
          </p:cNvPr>
          <p:cNvGraphicFramePr>
            <a:graphicFrameLocks noGrp="1"/>
          </p:cNvGraphicFramePr>
          <p:nvPr>
            <p:ph type="chart" sz="quarter" idx="13"/>
            <p:extLst>
              <p:ext uri="{D42A27DB-BD31-4B8C-83A1-F6EECF244321}">
                <p14:modId xmlns:p14="http://schemas.microsoft.com/office/powerpoint/2010/main" val="4222989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49448-D6E7-4617-BFFF-E07F14D5685A}"/>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D2782611-AA9B-469D-8227-7622CBDBE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054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8188-3DF0-4683-8B3F-AAD0663F9696}"/>
              </a:ext>
            </a:extLst>
          </p:cNvPr>
          <p:cNvSpPr>
            <a:spLocks noGrp="1"/>
          </p:cNvSpPr>
          <p:nvPr>
            <p:ph type="title"/>
          </p:nvPr>
        </p:nvSpPr>
        <p:spPr/>
        <p:txBody>
          <a:bodyPr/>
          <a:lstStyle/>
          <a:p>
            <a:r>
              <a:rPr lang="en-US"/>
              <a:t>Facebook Interaction Rate | TrendSet</a:t>
            </a:r>
          </a:p>
        </p:txBody>
      </p:sp>
      <p:graphicFrame>
        <p:nvGraphicFramePr>
          <p:cNvPr id="6" name="Chart Placeholder 5">
            <a:extLst>
              <a:ext uri="{FF2B5EF4-FFF2-40B4-BE49-F238E27FC236}">
                <a16:creationId xmlns:a16="http://schemas.microsoft.com/office/drawing/2014/main" id="{D0530ACC-B1F2-46C0-A779-A7C44B673070}"/>
              </a:ext>
            </a:extLst>
          </p:cNvPr>
          <p:cNvGraphicFramePr>
            <a:graphicFrameLocks noGrp="1"/>
          </p:cNvGraphicFramePr>
          <p:nvPr>
            <p:ph type="chart" sz="quarter" idx="13"/>
            <p:extLst>
              <p:ext uri="{D42A27DB-BD31-4B8C-83A1-F6EECF244321}">
                <p14:modId xmlns:p14="http://schemas.microsoft.com/office/powerpoint/2010/main" val="1118382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2BED6-022F-4795-A42C-6E041A2C8094}"/>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CAA842A6-CF0E-4F2D-822C-D743BDEEB6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532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960A-26EF-4A2C-9570-829B1C99413F}"/>
              </a:ext>
            </a:extLst>
          </p:cNvPr>
          <p:cNvSpPr>
            <a:spLocks noGrp="1"/>
          </p:cNvSpPr>
          <p:nvPr>
            <p:ph type="title"/>
          </p:nvPr>
        </p:nvSpPr>
        <p:spPr/>
        <p:txBody>
          <a:bodyPr/>
          <a:lstStyle/>
          <a:p>
            <a:r>
              <a:rPr lang="en-US"/>
              <a:t>Facebook Engaged Users | TrendSet</a:t>
            </a:r>
          </a:p>
        </p:txBody>
      </p:sp>
      <p:graphicFrame>
        <p:nvGraphicFramePr>
          <p:cNvPr id="6" name="Chart Placeholder 5">
            <a:extLst>
              <a:ext uri="{FF2B5EF4-FFF2-40B4-BE49-F238E27FC236}">
                <a16:creationId xmlns:a16="http://schemas.microsoft.com/office/drawing/2014/main" id="{E583B189-F715-4685-AF07-99641D9EBAAC}"/>
              </a:ext>
            </a:extLst>
          </p:cNvPr>
          <p:cNvGraphicFramePr>
            <a:graphicFrameLocks noGrp="1"/>
          </p:cNvGraphicFramePr>
          <p:nvPr>
            <p:ph type="chart" sz="quarter" idx="13"/>
            <p:extLst>
              <p:ext uri="{D42A27DB-BD31-4B8C-83A1-F6EECF244321}">
                <p14:modId xmlns:p14="http://schemas.microsoft.com/office/powerpoint/2010/main" val="2784035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72A3B-897B-4941-8DD5-1DBF0B28932F}"/>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6E9F10A3-E725-4E1E-B4FF-6F110705FF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371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6EDD7-604D-48D2-ABE4-C5D59BE7A78B}"/>
              </a:ext>
            </a:extLst>
          </p:cNvPr>
          <p:cNvSpPr>
            <a:spLocks noGrp="1"/>
          </p:cNvSpPr>
          <p:nvPr>
            <p:ph type="title"/>
          </p:nvPr>
        </p:nvSpPr>
        <p:spPr/>
        <p:txBody>
          <a:bodyPr/>
          <a:lstStyle/>
          <a:p>
            <a:r>
              <a:rPr lang="en-US"/>
              <a:t>Facebook Page Views | TrendSet</a:t>
            </a:r>
          </a:p>
        </p:txBody>
      </p:sp>
      <p:graphicFrame>
        <p:nvGraphicFramePr>
          <p:cNvPr id="6" name="Chart Placeholder 5">
            <a:extLst>
              <a:ext uri="{FF2B5EF4-FFF2-40B4-BE49-F238E27FC236}">
                <a16:creationId xmlns:a16="http://schemas.microsoft.com/office/drawing/2014/main" id="{1DCB8CFE-26BF-4968-8CC1-4DC39F907F9D}"/>
              </a:ext>
            </a:extLst>
          </p:cNvPr>
          <p:cNvGraphicFramePr>
            <a:graphicFrameLocks noGrp="1"/>
          </p:cNvGraphicFramePr>
          <p:nvPr>
            <p:ph type="chart" sz="quarter" idx="13"/>
            <p:extLst>
              <p:ext uri="{D42A27DB-BD31-4B8C-83A1-F6EECF244321}">
                <p14:modId xmlns:p14="http://schemas.microsoft.com/office/powerpoint/2010/main" val="989978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740DF4-551E-4AD8-B435-37305F3C58ED}"/>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CC9F85E1-E779-4F58-8D5D-2D9E589C7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834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E9309-535F-498B-B2F8-62ADAAC95E9A}"/>
              </a:ext>
            </a:extLst>
          </p:cNvPr>
          <p:cNvSpPr>
            <a:spLocks noGrp="1"/>
          </p:cNvSpPr>
          <p:nvPr>
            <p:ph type="title"/>
          </p:nvPr>
        </p:nvSpPr>
        <p:spPr/>
        <p:txBody>
          <a:bodyPr/>
          <a:lstStyle/>
          <a:p>
            <a:r>
              <a:rPr lang="en-US"/>
              <a:t>Facebook Hashtag Detection | TrendSet - 1 of 2</a:t>
            </a:r>
          </a:p>
        </p:txBody>
      </p:sp>
      <p:graphicFrame>
        <p:nvGraphicFramePr>
          <p:cNvPr id="5" name="Table Placeholder 4">
            <a:extLst>
              <a:ext uri="{FF2B5EF4-FFF2-40B4-BE49-F238E27FC236}">
                <a16:creationId xmlns:a16="http://schemas.microsoft.com/office/drawing/2014/main" id="{8ABBE556-24EA-4BCA-A8F1-77121261327B}"/>
              </a:ext>
            </a:extLst>
          </p:cNvPr>
          <p:cNvGraphicFramePr>
            <a:graphicFrameLocks noGrp="1"/>
          </p:cNvGraphicFramePr>
          <p:nvPr>
            <p:ph type="tbl" sz="quarter" idx="13"/>
            <p:extLst>
              <p:ext uri="{D42A27DB-BD31-4B8C-83A1-F6EECF244321}">
                <p14:modId xmlns:p14="http://schemas.microsoft.com/office/powerpoint/2010/main" val="3636947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4632509"/>
                    </a:ext>
                  </a:extLst>
                </a:gridCol>
                <a:gridCol w="1234440">
                  <a:extLst>
                    <a:ext uri="{9D8B030D-6E8A-4147-A177-3AD203B41FA5}">
                      <a16:colId xmlns:a16="http://schemas.microsoft.com/office/drawing/2014/main" val="1727271747"/>
                    </a:ext>
                  </a:extLst>
                </a:gridCol>
                <a:gridCol w="1234440">
                  <a:extLst>
                    <a:ext uri="{9D8B030D-6E8A-4147-A177-3AD203B41FA5}">
                      <a16:colId xmlns:a16="http://schemas.microsoft.com/office/drawing/2014/main" val="845523381"/>
                    </a:ext>
                  </a:extLst>
                </a:gridCol>
                <a:gridCol w="1234440">
                  <a:extLst>
                    <a:ext uri="{9D8B030D-6E8A-4147-A177-3AD203B41FA5}">
                      <a16:colId xmlns:a16="http://schemas.microsoft.com/office/drawing/2014/main" val="996617299"/>
                    </a:ext>
                  </a:extLst>
                </a:gridCol>
                <a:gridCol w="1234440">
                  <a:extLst>
                    <a:ext uri="{9D8B030D-6E8A-4147-A177-3AD203B41FA5}">
                      <a16:colId xmlns:a16="http://schemas.microsoft.com/office/drawing/2014/main" val="108988941"/>
                    </a:ext>
                  </a:extLst>
                </a:gridCol>
                <a:gridCol w="1234440">
                  <a:extLst>
                    <a:ext uri="{9D8B030D-6E8A-4147-A177-3AD203B41FA5}">
                      <a16:colId xmlns:a16="http://schemas.microsoft.com/office/drawing/2014/main" val="2604799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5312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extLst>
                  <a:ext uri="{0D108BD9-81ED-4DB2-BD59-A6C34878D82A}">
                    <a16:rowId xmlns:a16="http://schemas.microsoft.com/office/drawing/2014/main" val="174344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extLst>
                  <a:ext uri="{0D108BD9-81ED-4DB2-BD59-A6C34878D82A}">
                    <a16:rowId xmlns:a16="http://schemas.microsoft.com/office/drawing/2014/main" val="21826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29.857142857143</a:t>
                      </a:r>
                    </a:p>
                  </a:txBody>
                  <a:tcPr/>
                </a:tc>
                <a:extLst>
                  <a:ext uri="{0D108BD9-81ED-4DB2-BD59-A6C34878D82A}">
                    <a16:rowId xmlns:a16="http://schemas.microsoft.com/office/drawing/2014/main" val="411310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133290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76176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07470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9913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418219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51899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641166215"/>
                  </a:ext>
                </a:extLst>
              </a:tr>
            </a:tbl>
          </a:graphicData>
        </a:graphic>
      </p:graphicFrame>
      <p:sp>
        <p:nvSpPr>
          <p:cNvPr id="4" name="Text Placeholder 3">
            <a:extLst>
              <a:ext uri="{FF2B5EF4-FFF2-40B4-BE49-F238E27FC236}">
                <a16:creationId xmlns:a16="http://schemas.microsoft.com/office/drawing/2014/main" id="{DD92B38B-D70A-4A04-89DF-BA4E0FE64CC9}"/>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907561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2450E-491C-43B7-9B9E-52FE3C902387}"/>
              </a:ext>
            </a:extLst>
          </p:cNvPr>
          <p:cNvSpPr>
            <a:spLocks noGrp="1"/>
          </p:cNvSpPr>
          <p:nvPr>
            <p:ph type="title"/>
          </p:nvPr>
        </p:nvSpPr>
        <p:spPr/>
        <p:txBody>
          <a:bodyPr/>
          <a:lstStyle/>
          <a:p>
            <a:r>
              <a:rPr lang="en-US"/>
              <a:t>Facebook Hashtag Detection | TrendSet - 2 of 2</a:t>
            </a:r>
          </a:p>
        </p:txBody>
      </p:sp>
      <p:graphicFrame>
        <p:nvGraphicFramePr>
          <p:cNvPr id="5" name="Table Placeholder 4">
            <a:extLst>
              <a:ext uri="{FF2B5EF4-FFF2-40B4-BE49-F238E27FC236}">
                <a16:creationId xmlns:a16="http://schemas.microsoft.com/office/drawing/2014/main" id="{C55686D5-ABA7-40B5-8F4F-B36D81D2EED6}"/>
              </a:ext>
            </a:extLst>
          </p:cNvPr>
          <p:cNvGraphicFramePr>
            <a:graphicFrameLocks noGrp="1"/>
          </p:cNvGraphicFramePr>
          <p:nvPr>
            <p:ph type="tbl" sz="quarter" idx="13"/>
            <p:extLst>
              <p:ext uri="{D42A27DB-BD31-4B8C-83A1-F6EECF244321}">
                <p14:modId xmlns:p14="http://schemas.microsoft.com/office/powerpoint/2010/main" val="388053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7447958"/>
                    </a:ext>
                  </a:extLst>
                </a:gridCol>
                <a:gridCol w="1234440">
                  <a:extLst>
                    <a:ext uri="{9D8B030D-6E8A-4147-A177-3AD203B41FA5}">
                      <a16:colId xmlns:a16="http://schemas.microsoft.com/office/drawing/2014/main" val="4017954822"/>
                    </a:ext>
                  </a:extLst>
                </a:gridCol>
                <a:gridCol w="1234440">
                  <a:extLst>
                    <a:ext uri="{9D8B030D-6E8A-4147-A177-3AD203B41FA5}">
                      <a16:colId xmlns:a16="http://schemas.microsoft.com/office/drawing/2014/main" val="1466409734"/>
                    </a:ext>
                  </a:extLst>
                </a:gridCol>
                <a:gridCol w="1234440">
                  <a:extLst>
                    <a:ext uri="{9D8B030D-6E8A-4147-A177-3AD203B41FA5}">
                      <a16:colId xmlns:a16="http://schemas.microsoft.com/office/drawing/2014/main" val="17914698"/>
                    </a:ext>
                  </a:extLst>
                </a:gridCol>
                <a:gridCol w="1234440">
                  <a:extLst>
                    <a:ext uri="{9D8B030D-6E8A-4147-A177-3AD203B41FA5}">
                      <a16:colId xmlns:a16="http://schemas.microsoft.com/office/drawing/2014/main" val="3988784461"/>
                    </a:ext>
                  </a:extLst>
                </a:gridCol>
                <a:gridCol w="1234440">
                  <a:extLst>
                    <a:ext uri="{9D8B030D-6E8A-4147-A177-3AD203B41FA5}">
                      <a16:colId xmlns:a16="http://schemas.microsoft.com/office/drawing/2014/main" val="304743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8225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6340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7503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44428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09896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53314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8149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8534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#christmas2019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3368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913994225"/>
                  </a:ext>
                </a:extLst>
              </a:tr>
            </a:tbl>
          </a:graphicData>
        </a:graphic>
      </p:graphicFrame>
      <p:sp>
        <p:nvSpPr>
          <p:cNvPr id="4" name="Text Placeholder 3">
            <a:extLst>
              <a:ext uri="{FF2B5EF4-FFF2-40B4-BE49-F238E27FC236}">
                <a16:creationId xmlns:a16="http://schemas.microsoft.com/office/drawing/2014/main" id="{4C55C80E-3831-4A94-BC4F-3B088F38FBE9}"/>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4367043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2172</Words>
  <Application>Microsoft Office PowerPoint</Application>
  <PresentationFormat>On-screen Show (4:3)</PresentationFormat>
  <Paragraphs>1064</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Quartal</vt:lpstr>
      <vt:lpstr>Facebook Key Metrics Table | TrendSet</vt:lpstr>
      <vt:lpstr>Facebook Key Metrics Table | TrendSet</vt:lpstr>
      <vt:lpstr>Facebook Fans Total | TrendSet</vt:lpstr>
      <vt:lpstr>Facebook Own Posts Table | TrendSet - 1 of 12</vt:lpstr>
      <vt:lpstr>Facebook Own Posts Table | TrendSet - 2 of 12</vt:lpstr>
      <vt:lpstr>Facebook Own Posts Table | TrendSet - 3 of 12</vt:lpstr>
      <vt:lpstr>Facebook Own Posts Table | TrendSet - 4 of 12</vt:lpstr>
      <vt:lpstr>Facebook Own Posts Table | TrendSet - 5 of 12</vt:lpstr>
      <vt:lpstr>Facebook Own Posts Table | TrendSet - 6 of 12</vt:lpstr>
      <vt:lpstr>Facebook Own Posts Table | TrendSet - 7 of 12</vt:lpstr>
      <vt:lpstr>Facebook Own Posts Table | TrendSet - 8 of 12</vt:lpstr>
      <vt:lpstr>Facebook Own Posts Table | TrendSet - 9 of 12</vt:lpstr>
      <vt:lpstr>Facebook Own Posts Table | TrendSet - 10 of 12</vt:lpstr>
      <vt:lpstr>Facebook Own Posts Table | TrendSet - 11 of 12</vt:lpstr>
      <vt:lpstr>Facebook Own Posts Table | TrendSet - 12 of 12</vt:lpstr>
      <vt:lpstr>Facebook Reach By Country Table | TrendSet - 1 of 3</vt:lpstr>
      <vt:lpstr>Facebook Reach By Country Table | TrendSet - 2 of 3</vt:lpstr>
      <vt:lpstr>Facebook Reach By Country Table | TrendSet - 3 of 3</vt:lpstr>
      <vt:lpstr>Facebook Organic, Viral &amp; Paid Reach over Time | TrendSet</vt:lpstr>
      <vt:lpstr>Facebook Interaction Rate | TrendSet</vt:lpstr>
      <vt:lpstr>Facebook Engaged Users | TrendSet</vt:lpstr>
      <vt:lpstr>Facebook Page Views | TrendSet</vt:lpstr>
      <vt:lpstr>Facebook Hashtag Detection | TrendSet - 1 of 2</vt:lpstr>
      <vt:lpstr>Facebook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2019-10-08T11:31:02Z</dcterms:created>
  <dcterms:modified xsi:type="dcterms:W3CDTF">2019-10-08T11:32:30Z</dcterms:modified>
</cp:coreProperties>
</file>