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  <c:pt idx="31">
                  <c:v>43678</c:v>
                </c:pt>
                <c:pt idx="32">
                  <c:v>43679</c:v>
                </c:pt>
                <c:pt idx="33">
                  <c:v>43680</c:v>
                </c:pt>
                <c:pt idx="34">
                  <c:v>43681</c:v>
                </c:pt>
                <c:pt idx="35">
                  <c:v>43682</c:v>
                </c:pt>
                <c:pt idx="36">
                  <c:v>43683</c:v>
                </c:pt>
                <c:pt idx="37">
                  <c:v>43684</c:v>
                </c:pt>
                <c:pt idx="38">
                  <c:v>43685</c:v>
                </c:pt>
                <c:pt idx="39">
                  <c:v>43686</c:v>
                </c:pt>
                <c:pt idx="40">
                  <c:v>43687</c:v>
                </c:pt>
                <c:pt idx="41">
                  <c:v>43688</c:v>
                </c:pt>
                <c:pt idx="42">
                  <c:v>43689</c:v>
                </c:pt>
                <c:pt idx="43">
                  <c:v>43690</c:v>
                </c:pt>
                <c:pt idx="44">
                  <c:v>43691</c:v>
                </c:pt>
                <c:pt idx="45">
                  <c:v>43692</c:v>
                </c:pt>
                <c:pt idx="46">
                  <c:v>43693</c:v>
                </c:pt>
                <c:pt idx="47">
                  <c:v>43694</c:v>
                </c:pt>
                <c:pt idx="48">
                  <c:v>43695</c:v>
                </c:pt>
                <c:pt idx="49">
                  <c:v>43696</c:v>
                </c:pt>
                <c:pt idx="50">
                  <c:v>43697</c:v>
                </c:pt>
                <c:pt idx="51">
                  <c:v>43698</c:v>
                </c:pt>
                <c:pt idx="52">
                  <c:v>43699</c:v>
                </c:pt>
                <c:pt idx="53">
                  <c:v>43700</c:v>
                </c:pt>
                <c:pt idx="54">
                  <c:v>43701</c:v>
                </c:pt>
                <c:pt idx="55">
                  <c:v>43702</c:v>
                </c:pt>
                <c:pt idx="56">
                  <c:v>43703</c:v>
                </c:pt>
                <c:pt idx="57">
                  <c:v>43704</c:v>
                </c:pt>
                <c:pt idx="58">
                  <c:v>43705</c:v>
                </c:pt>
                <c:pt idx="59">
                  <c:v>43706</c:v>
                </c:pt>
                <c:pt idx="60">
                  <c:v>43707</c:v>
                </c:pt>
                <c:pt idx="61">
                  <c:v>43708</c:v>
                </c:pt>
                <c:pt idx="62">
                  <c:v>43709</c:v>
                </c:pt>
                <c:pt idx="63">
                  <c:v>43710</c:v>
                </c:pt>
                <c:pt idx="64">
                  <c:v>43711</c:v>
                </c:pt>
                <c:pt idx="65">
                  <c:v>43712</c:v>
                </c:pt>
                <c:pt idx="66">
                  <c:v>43713</c:v>
                </c:pt>
                <c:pt idx="67">
                  <c:v>43714</c:v>
                </c:pt>
                <c:pt idx="68">
                  <c:v>43715</c:v>
                </c:pt>
                <c:pt idx="69">
                  <c:v>43716</c:v>
                </c:pt>
                <c:pt idx="70">
                  <c:v>43717</c:v>
                </c:pt>
                <c:pt idx="71">
                  <c:v>43718</c:v>
                </c:pt>
                <c:pt idx="72">
                  <c:v>43719</c:v>
                </c:pt>
                <c:pt idx="73">
                  <c:v>43720</c:v>
                </c:pt>
                <c:pt idx="74">
                  <c:v>43721</c:v>
                </c:pt>
                <c:pt idx="75">
                  <c:v>43722</c:v>
                </c:pt>
                <c:pt idx="76">
                  <c:v>43723</c:v>
                </c:pt>
                <c:pt idx="77">
                  <c:v>43724</c:v>
                </c:pt>
                <c:pt idx="78">
                  <c:v>43725</c:v>
                </c:pt>
                <c:pt idx="79">
                  <c:v>43726</c:v>
                </c:pt>
                <c:pt idx="80">
                  <c:v>43727</c:v>
                </c:pt>
                <c:pt idx="81">
                  <c:v>43728</c:v>
                </c:pt>
                <c:pt idx="82">
                  <c:v>43729</c:v>
                </c:pt>
                <c:pt idx="83">
                  <c:v>43730</c:v>
                </c:pt>
                <c:pt idx="84">
                  <c:v>43731</c:v>
                </c:pt>
                <c:pt idx="85">
                  <c:v>43732</c:v>
                </c:pt>
                <c:pt idx="86">
                  <c:v>43733</c:v>
                </c:pt>
                <c:pt idx="87">
                  <c:v>43734</c:v>
                </c:pt>
                <c:pt idx="88">
                  <c:v>43735</c:v>
                </c:pt>
                <c:pt idx="89">
                  <c:v>43736</c:v>
                </c:pt>
                <c:pt idx="90">
                  <c:v>43737</c:v>
                </c:pt>
                <c:pt idx="91">
                  <c:v>43738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2028</c:v>
                </c:pt>
                <c:pt idx="1">
                  <c:v>2008</c:v>
                </c:pt>
                <c:pt idx="2">
                  <c:v>1958</c:v>
                </c:pt>
                <c:pt idx="3">
                  <c:v>2300</c:v>
                </c:pt>
                <c:pt idx="4">
                  <c:v>2401</c:v>
                </c:pt>
                <c:pt idx="5">
                  <c:v>1206</c:v>
                </c:pt>
                <c:pt idx="6">
                  <c:v>727</c:v>
                </c:pt>
                <c:pt idx="7">
                  <c:v>578</c:v>
                </c:pt>
                <c:pt idx="8">
                  <c:v>667</c:v>
                </c:pt>
                <c:pt idx="9">
                  <c:v>628</c:v>
                </c:pt>
                <c:pt idx="10">
                  <c:v>695</c:v>
                </c:pt>
                <c:pt idx="11">
                  <c:v>845</c:v>
                </c:pt>
                <c:pt idx="12">
                  <c:v>812</c:v>
                </c:pt>
                <c:pt idx="13">
                  <c:v>825</c:v>
                </c:pt>
                <c:pt idx="14">
                  <c:v>799</c:v>
                </c:pt>
                <c:pt idx="15">
                  <c:v>854</c:v>
                </c:pt>
                <c:pt idx="16">
                  <c:v>970</c:v>
                </c:pt>
                <c:pt idx="17">
                  <c:v>1002</c:v>
                </c:pt>
                <c:pt idx="18">
                  <c:v>966</c:v>
                </c:pt>
                <c:pt idx="19">
                  <c:v>919</c:v>
                </c:pt>
                <c:pt idx="20">
                  <c:v>966</c:v>
                </c:pt>
                <c:pt idx="21">
                  <c:v>939</c:v>
                </c:pt>
                <c:pt idx="22">
                  <c:v>852</c:v>
                </c:pt>
                <c:pt idx="23">
                  <c:v>817</c:v>
                </c:pt>
                <c:pt idx="24">
                  <c:v>725</c:v>
                </c:pt>
                <c:pt idx="25">
                  <c:v>870</c:v>
                </c:pt>
                <c:pt idx="26">
                  <c:v>916</c:v>
                </c:pt>
                <c:pt idx="27">
                  <c:v>993</c:v>
                </c:pt>
                <c:pt idx="28">
                  <c:v>995</c:v>
                </c:pt>
                <c:pt idx="29">
                  <c:v>1042</c:v>
                </c:pt>
                <c:pt idx="30">
                  <c:v>1069</c:v>
                </c:pt>
                <c:pt idx="31">
                  <c:v>903</c:v>
                </c:pt>
                <c:pt idx="32">
                  <c:v>667</c:v>
                </c:pt>
                <c:pt idx="33">
                  <c:v>471</c:v>
                </c:pt>
                <c:pt idx="34">
                  <c:v>410</c:v>
                </c:pt>
                <c:pt idx="35">
                  <c:v>446</c:v>
                </c:pt>
                <c:pt idx="36">
                  <c:v>473</c:v>
                </c:pt>
                <c:pt idx="37">
                  <c:v>495</c:v>
                </c:pt>
                <c:pt idx="38">
                  <c:v>471</c:v>
                </c:pt>
                <c:pt idx="39">
                  <c:v>431</c:v>
                </c:pt>
                <c:pt idx="40">
                  <c:v>384</c:v>
                </c:pt>
                <c:pt idx="41">
                  <c:v>496</c:v>
                </c:pt>
                <c:pt idx="42">
                  <c:v>443</c:v>
                </c:pt>
                <c:pt idx="43">
                  <c:v>498</c:v>
                </c:pt>
                <c:pt idx="44">
                  <c:v>399</c:v>
                </c:pt>
                <c:pt idx="45">
                  <c:v>491</c:v>
                </c:pt>
                <c:pt idx="46">
                  <c:v>468</c:v>
                </c:pt>
                <c:pt idx="47">
                  <c:v>482</c:v>
                </c:pt>
                <c:pt idx="48">
                  <c:v>621</c:v>
                </c:pt>
                <c:pt idx="49">
                  <c:v>483</c:v>
                </c:pt>
                <c:pt idx="50">
                  <c:v>635</c:v>
                </c:pt>
                <c:pt idx="51">
                  <c:v>657</c:v>
                </c:pt>
                <c:pt idx="52">
                  <c:v>700</c:v>
                </c:pt>
                <c:pt idx="53">
                  <c:v>644</c:v>
                </c:pt>
                <c:pt idx="54">
                  <c:v>647</c:v>
                </c:pt>
                <c:pt idx="55">
                  <c:v>614</c:v>
                </c:pt>
                <c:pt idx="56">
                  <c:v>713</c:v>
                </c:pt>
                <c:pt idx="57">
                  <c:v>739</c:v>
                </c:pt>
                <c:pt idx="58">
                  <c:v>667</c:v>
                </c:pt>
                <c:pt idx="59">
                  <c:v>674</c:v>
                </c:pt>
                <c:pt idx="60">
                  <c:v>554</c:v>
                </c:pt>
                <c:pt idx="61">
                  <c:v>481</c:v>
                </c:pt>
                <c:pt idx="62">
                  <c:v>572</c:v>
                </c:pt>
                <c:pt idx="63">
                  <c:v>598</c:v>
                </c:pt>
                <c:pt idx="64">
                  <c:v>672</c:v>
                </c:pt>
                <c:pt idx="65">
                  <c:v>883</c:v>
                </c:pt>
                <c:pt idx="66">
                  <c:v>785</c:v>
                </c:pt>
                <c:pt idx="67">
                  <c:v>768</c:v>
                </c:pt>
                <c:pt idx="68">
                  <c:v>702</c:v>
                </c:pt>
                <c:pt idx="69">
                  <c:v>693</c:v>
                </c:pt>
                <c:pt idx="70">
                  <c:v>778</c:v>
                </c:pt>
                <c:pt idx="71">
                  <c:v>659</c:v>
                </c:pt>
                <c:pt idx="72">
                  <c:v>660</c:v>
                </c:pt>
                <c:pt idx="73">
                  <c:v>656</c:v>
                </c:pt>
                <c:pt idx="74">
                  <c:v>658</c:v>
                </c:pt>
                <c:pt idx="75">
                  <c:v>695</c:v>
                </c:pt>
                <c:pt idx="76">
                  <c:v>937</c:v>
                </c:pt>
                <c:pt idx="77">
                  <c:v>778</c:v>
                </c:pt>
                <c:pt idx="78">
                  <c:v>905</c:v>
                </c:pt>
                <c:pt idx="79">
                  <c:v>804</c:v>
                </c:pt>
                <c:pt idx="80">
                  <c:v>685</c:v>
                </c:pt>
                <c:pt idx="81">
                  <c:v>615</c:v>
                </c:pt>
                <c:pt idx="82">
                  <c:v>583</c:v>
                </c:pt>
                <c:pt idx="83">
                  <c:v>634</c:v>
                </c:pt>
                <c:pt idx="84">
                  <c:v>833</c:v>
                </c:pt>
                <c:pt idx="85">
                  <c:v>743</c:v>
                </c:pt>
                <c:pt idx="86">
                  <c:v>638</c:v>
                </c:pt>
                <c:pt idx="87">
                  <c:v>499</c:v>
                </c:pt>
                <c:pt idx="88">
                  <c:v>499</c:v>
                </c:pt>
                <c:pt idx="89">
                  <c:v>510</c:v>
                </c:pt>
                <c:pt idx="90">
                  <c:v>556</c:v>
                </c:pt>
                <c:pt idx="91">
                  <c:v>632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50-4603-9688-5B2E7D6A3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627248"/>
        <c:axId val="312628560"/>
      </c:lineChart>
      <c:dateAx>
        <c:axId val="312627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628560"/>
        <c:crosses val="autoZero"/>
        <c:auto val="1"/>
        <c:lblOffset val="100"/>
        <c:baseTimeUnit val="days"/>
      </c:dateAx>
      <c:valAx>
        <c:axId val="31262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62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D0B3B-2231-48AB-A6A6-6FF95F1B58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494B-865C-47B7-93A3-6B83ED7518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55554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586E3-CA2F-4799-98C3-07B7701E6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9416D9-21B9-436C-8442-B3B7B99042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5767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973517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1182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4326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1361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9616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0900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883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9261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2882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135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1996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07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58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48494-2E40-4FEC-BE97-A1D31F8419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962636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E8954-BA66-45DF-8B6A-06C585C02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087276-803F-4999-BD65-885D1A80AD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7423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AAF75-5ED1-43C2-9B3B-1305B0E4F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3FCB2-C40B-4E80-BADD-0B0299646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372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D069B-D147-474B-A934-F5A293C1B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2AD754-AE5B-4686-9843-B96D6BF959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5953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824933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6681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50196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548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23081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74010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06913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1681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8795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203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96555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6924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06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Buss AG - 2019-09-25 09:36:46</a:t>
                      </a:r>
                      <a:r>
                        <a:rPr lang="en-US" sz="1000"/>
                        <a:t>
 BUSS in motion – CEO Dr. Philip Nising invites you to K 2019!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24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Buss AG - 2019-09-25 09:39:36</a:t>
                      </a:r>
                      <a:r>
                        <a:rPr lang="de-DE" sz="1000"/>
                        <a:t>
 Buss AG - CEO Dr. Philip Nising lädt zur K 2019 ein!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990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A3CAD-8918-49FA-A2F5-17E5EDF9A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358643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C06E7-146E-4BB3-BB92-C0B6854D8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F58ED3-AB58-4C38-B146-5EDCCE70C0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6811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424710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4805511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744467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91581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503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285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10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828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818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661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93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746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33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765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02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369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F0E31C-4FF3-4DC7-9465-D4FC9D920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270040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19537-E650-4208-A6E9-04FCEEE6D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601478-A913-4106-84D8-0F37120753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604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6447025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210779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5392932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4742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641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18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624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656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42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773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284A8-4ACB-4DE2-AFC5-AD5E30DC36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3243704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268</Words>
  <Application>Microsoft Office PowerPoint</Application>
  <PresentationFormat>On-screen Show (4:3)</PresentationFormat>
  <Paragraphs>143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YouTube Quartal</vt:lpstr>
      <vt:lpstr>Youtube Private Key Metrics Table | BUSS</vt:lpstr>
      <vt:lpstr>Youtube Private Video Views | BUSS</vt:lpstr>
      <vt:lpstr>Youtube Private Videos Table | BUSS</vt:lpstr>
      <vt:lpstr>Youtube Private Traffic Sources by Channel | BUSS</vt:lpstr>
      <vt:lpstr>Youtube Private Devices Table by Channel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Quartal</dc:title>
  <dc:creator>Frederik Peiniger</dc:creator>
  <cp:lastModifiedBy>Frederik Peiniger</cp:lastModifiedBy>
  <cp:revision>1</cp:revision>
  <dcterms:created xsi:type="dcterms:W3CDTF">2019-10-08T06:40:42Z</dcterms:created>
  <dcterms:modified xsi:type="dcterms:W3CDTF">2019-10-08T06:40:52Z</dcterms:modified>
</cp:coreProperties>
</file>