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8" r:id="rId12"/>
    <p:sldId id="269" r:id="rId13"/>
    <p:sldId id="270" r:id="rId14"/>
    <p:sldId id="271" r:id="rId15"/>
    <p:sldId id="272" r:id="rId16"/>
    <p:sldId id="273" r:id="rId17"/>
    <p:sldId id="275" r:id="rId18"/>
    <p:sldId id="276" r:id="rId19"/>
    <p:sldId id="277"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Sheet1!$A$2:$A$93</c:f>
              <c:numCache>
                <c:formatCode>m/d/yyyy</c:formatCode>
                <c:ptCount val="92"/>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pt idx="31">
                  <c:v>43678</c:v>
                </c:pt>
                <c:pt idx="32">
                  <c:v>43679</c:v>
                </c:pt>
                <c:pt idx="33">
                  <c:v>43680</c:v>
                </c:pt>
                <c:pt idx="34">
                  <c:v>43681</c:v>
                </c:pt>
                <c:pt idx="35">
                  <c:v>43682</c:v>
                </c:pt>
                <c:pt idx="36">
                  <c:v>43683</c:v>
                </c:pt>
                <c:pt idx="37">
                  <c:v>43684</c:v>
                </c:pt>
                <c:pt idx="38">
                  <c:v>43685</c:v>
                </c:pt>
                <c:pt idx="39">
                  <c:v>43686</c:v>
                </c:pt>
                <c:pt idx="40">
                  <c:v>43687</c:v>
                </c:pt>
                <c:pt idx="41">
                  <c:v>43688</c:v>
                </c:pt>
                <c:pt idx="42">
                  <c:v>43689</c:v>
                </c:pt>
                <c:pt idx="43">
                  <c:v>43690</c:v>
                </c:pt>
                <c:pt idx="44">
                  <c:v>43691</c:v>
                </c:pt>
                <c:pt idx="45">
                  <c:v>43692</c:v>
                </c:pt>
                <c:pt idx="46">
                  <c:v>43693</c:v>
                </c:pt>
                <c:pt idx="47">
                  <c:v>43694</c:v>
                </c:pt>
                <c:pt idx="48">
                  <c:v>43695</c:v>
                </c:pt>
                <c:pt idx="49">
                  <c:v>43696</c:v>
                </c:pt>
                <c:pt idx="50">
                  <c:v>43697</c:v>
                </c:pt>
                <c:pt idx="51">
                  <c:v>43698</c:v>
                </c:pt>
                <c:pt idx="52">
                  <c:v>43699</c:v>
                </c:pt>
                <c:pt idx="53">
                  <c:v>43700</c:v>
                </c:pt>
                <c:pt idx="54">
                  <c:v>43701</c:v>
                </c:pt>
                <c:pt idx="55">
                  <c:v>43702</c:v>
                </c:pt>
                <c:pt idx="56">
                  <c:v>43703</c:v>
                </c:pt>
                <c:pt idx="57">
                  <c:v>43704</c:v>
                </c:pt>
                <c:pt idx="58">
                  <c:v>43705</c:v>
                </c:pt>
                <c:pt idx="59">
                  <c:v>43706</c:v>
                </c:pt>
                <c:pt idx="60">
                  <c:v>43707</c:v>
                </c:pt>
                <c:pt idx="61">
                  <c:v>43708</c:v>
                </c:pt>
                <c:pt idx="62">
                  <c:v>43709</c:v>
                </c:pt>
                <c:pt idx="63">
                  <c:v>43710</c:v>
                </c:pt>
                <c:pt idx="64">
                  <c:v>43711</c:v>
                </c:pt>
                <c:pt idx="65">
                  <c:v>43712</c:v>
                </c:pt>
                <c:pt idx="66">
                  <c:v>43713</c:v>
                </c:pt>
                <c:pt idx="67">
                  <c:v>43714</c:v>
                </c:pt>
                <c:pt idx="68">
                  <c:v>43715</c:v>
                </c:pt>
                <c:pt idx="69">
                  <c:v>43716</c:v>
                </c:pt>
                <c:pt idx="70">
                  <c:v>43717</c:v>
                </c:pt>
                <c:pt idx="71">
                  <c:v>43718</c:v>
                </c:pt>
                <c:pt idx="72">
                  <c:v>43719</c:v>
                </c:pt>
                <c:pt idx="73">
                  <c:v>43720</c:v>
                </c:pt>
                <c:pt idx="74">
                  <c:v>43721</c:v>
                </c:pt>
                <c:pt idx="75">
                  <c:v>43722</c:v>
                </c:pt>
                <c:pt idx="76">
                  <c:v>43723</c:v>
                </c:pt>
                <c:pt idx="77">
                  <c:v>43724</c:v>
                </c:pt>
                <c:pt idx="78">
                  <c:v>43725</c:v>
                </c:pt>
                <c:pt idx="79">
                  <c:v>43726</c:v>
                </c:pt>
                <c:pt idx="80">
                  <c:v>43727</c:v>
                </c:pt>
                <c:pt idx="81">
                  <c:v>43728</c:v>
                </c:pt>
                <c:pt idx="82">
                  <c:v>43729</c:v>
                </c:pt>
                <c:pt idx="83">
                  <c:v>43730</c:v>
                </c:pt>
                <c:pt idx="84">
                  <c:v>43731</c:v>
                </c:pt>
                <c:pt idx="85">
                  <c:v>43732</c:v>
                </c:pt>
                <c:pt idx="86">
                  <c:v>43733</c:v>
                </c:pt>
                <c:pt idx="87">
                  <c:v>43734</c:v>
                </c:pt>
                <c:pt idx="88">
                  <c:v>43735</c:v>
                </c:pt>
                <c:pt idx="89">
                  <c:v>43736</c:v>
                </c:pt>
                <c:pt idx="90">
                  <c:v>43737</c:v>
                </c:pt>
                <c:pt idx="91">
                  <c:v>43738</c:v>
                </c:pt>
              </c:numCache>
            </c:numRef>
          </c:cat>
          <c:val>
            <c:numRef>
              <c:f>Sheet1!$B$2:$B$93</c:f>
              <c:numCache>
                <c:formatCode>General</c:formatCode>
                <c:ptCount val="92"/>
                <c:pt idx="0">
                  <c:v>98</c:v>
                </c:pt>
                <c:pt idx="1">
                  <c:v>98</c:v>
                </c:pt>
                <c:pt idx="2">
                  <c:v>98</c:v>
                </c:pt>
                <c:pt idx="3">
                  <c:v>98</c:v>
                </c:pt>
                <c:pt idx="4">
                  <c:v>98</c:v>
                </c:pt>
                <c:pt idx="5">
                  <c:v>98</c:v>
                </c:pt>
                <c:pt idx="6">
                  <c:v>98</c:v>
                </c:pt>
                <c:pt idx="7">
                  <c:v>98</c:v>
                </c:pt>
                <c:pt idx="8">
                  <c:v>98</c:v>
                </c:pt>
                <c:pt idx="9">
                  <c:v>98</c:v>
                </c:pt>
                <c:pt idx="10">
                  <c:v>98</c:v>
                </c:pt>
                <c:pt idx="11">
                  <c:v>98</c:v>
                </c:pt>
                <c:pt idx="12">
                  <c:v>98</c:v>
                </c:pt>
                <c:pt idx="13">
                  <c:v>98</c:v>
                </c:pt>
                <c:pt idx="14">
                  <c:v>98</c:v>
                </c:pt>
                <c:pt idx="15">
                  <c:v>98</c:v>
                </c:pt>
                <c:pt idx="16">
                  <c:v>98</c:v>
                </c:pt>
                <c:pt idx="17">
                  <c:v>98</c:v>
                </c:pt>
                <c:pt idx="18">
                  <c:v>98</c:v>
                </c:pt>
                <c:pt idx="19">
                  <c:v>98</c:v>
                </c:pt>
                <c:pt idx="20">
                  <c:v>98</c:v>
                </c:pt>
                <c:pt idx="21">
                  <c:v>98</c:v>
                </c:pt>
                <c:pt idx="22">
                  <c:v>98</c:v>
                </c:pt>
                <c:pt idx="23">
                  <c:v>98</c:v>
                </c:pt>
                <c:pt idx="24">
                  <c:v>98</c:v>
                </c:pt>
                <c:pt idx="25">
                  <c:v>98</c:v>
                </c:pt>
                <c:pt idx="26">
                  <c:v>98</c:v>
                </c:pt>
                <c:pt idx="27">
                  <c:v>97</c:v>
                </c:pt>
                <c:pt idx="28">
                  <c:v>97</c:v>
                </c:pt>
                <c:pt idx="29">
                  <c:v>97</c:v>
                </c:pt>
                <c:pt idx="30">
                  <c:v>98</c:v>
                </c:pt>
                <c:pt idx="31">
                  <c:v>98</c:v>
                </c:pt>
                <c:pt idx="32">
                  <c:v>98</c:v>
                </c:pt>
                <c:pt idx="33">
                  <c:v>98</c:v>
                </c:pt>
                <c:pt idx="34">
                  <c:v>98</c:v>
                </c:pt>
                <c:pt idx="35">
                  <c:v>98</c:v>
                </c:pt>
                <c:pt idx="36">
                  <c:v>98</c:v>
                </c:pt>
                <c:pt idx="37">
                  <c:v>98</c:v>
                </c:pt>
                <c:pt idx="38">
                  <c:v>98</c:v>
                </c:pt>
                <c:pt idx="39">
                  <c:v>98</c:v>
                </c:pt>
                <c:pt idx="40">
                  <c:v>98</c:v>
                </c:pt>
                <c:pt idx="41">
                  <c:v>99</c:v>
                </c:pt>
                <c:pt idx="42">
                  <c:v>98</c:v>
                </c:pt>
                <c:pt idx="43">
                  <c:v>98</c:v>
                </c:pt>
                <c:pt idx="44">
                  <c:v>98</c:v>
                </c:pt>
                <c:pt idx="45">
                  <c:v>98</c:v>
                </c:pt>
                <c:pt idx="46">
                  <c:v>99</c:v>
                </c:pt>
                <c:pt idx="47">
                  <c:v>99</c:v>
                </c:pt>
                <c:pt idx="48">
                  <c:v>99</c:v>
                </c:pt>
                <c:pt idx="49">
                  <c:v>99</c:v>
                </c:pt>
                <c:pt idx="50">
                  <c:v>99</c:v>
                </c:pt>
                <c:pt idx="51">
                  <c:v>99</c:v>
                </c:pt>
                <c:pt idx="52">
                  <c:v>99</c:v>
                </c:pt>
                <c:pt idx="53">
                  <c:v>99</c:v>
                </c:pt>
                <c:pt idx="54">
                  <c:v>99</c:v>
                </c:pt>
                <c:pt idx="55">
                  <c:v>99</c:v>
                </c:pt>
                <c:pt idx="56">
                  <c:v>99</c:v>
                </c:pt>
                <c:pt idx="57">
                  <c:v>99</c:v>
                </c:pt>
                <c:pt idx="58">
                  <c:v>99</c:v>
                </c:pt>
                <c:pt idx="59">
                  <c:v>99</c:v>
                </c:pt>
                <c:pt idx="60">
                  <c:v>99</c:v>
                </c:pt>
                <c:pt idx="61">
                  <c:v>99</c:v>
                </c:pt>
                <c:pt idx="62">
                  <c:v>99</c:v>
                </c:pt>
                <c:pt idx="63">
                  <c:v>99</c:v>
                </c:pt>
                <c:pt idx="64">
                  <c:v>99</c:v>
                </c:pt>
                <c:pt idx="65">
                  <c:v>99</c:v>
                </c:pt>
                <c:pt idx="66">
                  <c:v>99</c:v>
                </c:pt>
                <c:pt idx="67">
                  <c:v>101</c:v>
                </c:pt>
                <c:pt idx="68">
                  <c:v>101</c:v>
                </c:pt>
                <c:pt idx="69">
                  <c:v>101</c:v>
                </c:pt>
                <c:pt idx="70">
                  <c:v>101</c:v>
                </c:pt>
                <c:pt idx="71">
                  <c:v>102</c:v>
                </c:pt>
                <c:pt idx="72">
                  <c:v>102</c:v>
                </c:pt>
                <c:pt idx="73">
                  <c:v>102</c:v>
                </c:pt>
                <c:pt idx="74">
                  <c:v>102</c:v>
                </c:pt>
                <c:pt idx="75">
                  <c:v>102</c:v>
                </c:pt>
                <c:pt idx="76">
                  <c:v>102</c:v>
                </c:pt>
                <c:pt idx="77">
                  <c:v>102</c:v>
                </c:pt>
                <c:pt idx="78">
                  <c:v>102</c:v>
                </c:pt>
                <c:pt idx="79">
                  <c:v>102</c:v>
                </c:pt>
                <c:pt idx="80">
                  <c:v>102</c:v>
                </c:pt>
                <c:pt idx="81">
                  <c:v>102</c:v>
                </c:pt>
                <c:pt idx="82">
                  <c:v>102</c:v>
                </c:pt>
                <c:pt idx="83">
                  <c:v>102</c:v>
                </c:pt>
                <c:pt idx="84">
                  <c:v>102</c:v>
                </c:pt>
                <c:pt idx="85">
                  <c:v>102</c:v>
                </c:pt>
                <c:pt idx="86">
                  <c:v>103</c:v>
                </c:pt>
                <c:pt idx="87">
                  <c:v>103</c:v>
                </c:pt>
                <c:pt idx="88">
                  <c:v>103</c:v>
                </c:pt>
                <c:pt idx="89">
                  <c:v>104</c:v>
                </c:pt>
                <c:pt idx="90">
                  <c:v>104</c:v>
                </c:pt>
                <c:pt idx="91">
                  <c:v>104</c:v>
                </c:pt>
              </c:numCache>
            </c:numRef>
          </c:val>
          <c:smooth val="0"/>
          <c:extLst>
            <c:ext xmlns:c16="http://schemas.microsoft.com/office/drawing/2014/chart" uri="{C3380CC4-5D6E-409C-BE32-E72D297353CC}">
              <c16:uniqueId val="{00000000-B1CA-4097-991B-3E74444EDB2E}"/>
            </c:ext>
          </c:extLst>
        </c:ser>
        <c:dLbls>
          <c:showLegendKey val="0"/>
          <c:showVal val="0"/>
          <c:showCatName val="0"/>
          <c:showSerName val="0"/>
          <c:showPercent val="0"/>
          <c:showBubbleSize val="0"/>
        </c:dLbls>
        <c:smooth val="0"/>
        <c:axId val="311677160"/>
        <c:axId val="307086672"/>
      </c:lineChart>
      <c:dateAx>
        <c:axId val="311677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86672"/>
        <c:crosses val="autoZero"/>
        <c:auto val="1"/>
        <c:lblOffset val="100"/>
        <c:baseTimeUnit val="days"/>
      </c:dateAx>
      <c:valAx>
        <c:axId val="307086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677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 Organic Reach</c:v>
                </c:pt>
              </c:strCache>
            </c:strRef>
          </c:tx>
          <c:spPr>
            <a:ln w="28575" cap="rnd">
              <a:solidFill>
                <a:schemeClr val="accent1"/>
              </a:solidFill>
              <a:round/>
            </a:ln>
            <a:effectLst/>
          </c:spPr>
          <c:marker>
            <c:symbol val="none"/>
          </c:marker>
          <c:cat>
            <c:numRef>
              <c:f>Sheet1!$A$2:$A$93</c:f>
              <c:numCache>
                <c:formatCode>m/d/yyyy</c:formatCode>
                <c:ptCount val="92"/>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pt idx="31">
                  <c:v>43678</c:v>
                </c:pt>
                <c:pt idx="32">
                  <c:v>43679</c:v>
                </c:pt>
                <c:pt idx="33">
                  <c:v>43680</c:v>
                </c:pt>
                <c:pt idx="34">
                  <c:v>43681</c:v>
                </c:pt>
                <c:pt idx="35">
                  <c:v>43682</c:v>
                </c:pt>
                <c:pt idx="36">
                  <c:v>43683</c:v>
                </c:pt>
                <c:pt idx="37">
                  <c:v>43684</c:v>
                </c:pt>
                <c:pt idx="38">
                  <c:v>43685</c:v>
                </c:pt>
                <c:pt idx="39">
                  <c:v>43686</c:v>
                </c:pt>
                <c:pt idx="40">
                  <c:v>43687</c:v>
                </c:pt>
                <c:pt idx="41">
                  <c:v>43688</c:v>
                </c:pt>
                <c:pt idx="42">
                  <c:v>43689</c:v>
                </c:pt>
                <c:pt idx="43">
                  <c:v>43690</c:v>
                </c:pt>
                <c:pt idx="44">
                  <c:v>43691</c:v>
                </c:pt>
                <c:pt idx="45">
                  <c:v>43692</c:v>
                </c:pt>
                <c:pt idx="46">
                  <c:v>43693</c:v>
                </c:pt>
                <c:pt idx="47">
                  <c:v>43694</c:v>
                </c:pt>
                <c:pt idx="48">
                  <c:v>43695</c:v>
                </c:pt>
                <c:pt idx="49">
                  <c:v>43696</c:v>
                </c:pt>
                <c:pt idx="50">
                  <c:v>43697</c:v>
                </c:pt>
                <c:pt idx="51">
                  <c:v>43698</c:v>
                </c:pt>
                <c:pt idx="52">
                  <c:v>43699</c:v>
                </c:pt>
                <c:pt idx="53">
                  <c:v>43700</c:v>
                </c:pt>
                <c:pt idx="54">
                  <c:v>43701</c:v>
                </c:pt>
                <c:pt idx="55">
                  <c:v>43702</c:v>
                </c:pt>
                <c:pt idx="56">
                  <c:v>43703</c:v>
                </c:pt>
                <c:pt idx="57">
                  <c:v>43704</c:v>
                </c:pt>
                <c:pt idx="58">
                  <c:v>43705</c:v>
                </c:pt>
                <c:pt idx="59">
                  <c:v>43706</c:v>
                </c:pt>
                <c:pt idx="60">
                  <c:v>43707</c:v>
                </c:pt>
                <c:pt idx="61">
                  <c:v>43708</c:v>
                </c:pt>
                <c:pt idx="62">
                  <c:v>43709</c:v>
                </c:pt>
                <c:pt idx="63">
                  <c:v>43710</c:v>
                </c:pt>
                <c:pt idx="64">
                  <c:v>43711</c:v>
                </c:pt>
                <c:pt idx="65">
                  <c:v>43712</c:v>
                </c:pt>
                <c:pt idx="66">
                  <c:v>43713</c:v>
                </c:pt>
                <c:pt idx="67">
                  <c:v>43714</c:v>
                </c:pt>
                <c:pt idx="68">
                  <c:v>43715</c:v>
                </c:pt>
                <c:pt idx="69">
                  <c:v>43716</c:v>
                </c:pt>
                <c:pt idx="70">
                  <c:v>43717</c:v>
                </c:pt>
                <c:pt idx="71">
                  <c:v>43718</c:v>
                </c:pt>
                <c:pt idx="72">
                  <c:v>43719</c:v>
                </c:pt>
                <c:pt idx="73">
                  <c:v>43720</c:v>
                </c:pt>
                <c:pt idx="74">
                  <c:v>43721</c:v>
                </c:pt>
                <c:pt idx="75">
                  <c:v>43722</c:v>
                </c:pt>
                <c:pt idx="76">
                  <c:v>43723</c:v>
                </c:pt>
                <c:pt idx="77">
                  <c:v>43724</c:v>
                </c:pt>
                <c:pt idx="78">
                  <c:v>43725</c:v>
                </c:pt>
                <c:pt idx="79">
                  <c:v>43726</c:v>
                </c:pt>
                <c:pt idx="80">
                  <c:v>43727</c:v>
                </c:pt>
                <c:pt idx="81">
                  <c:v>43728</c:v>
                </c:pt>
                <c:pt idx="82">
                  <c:v>43729</c:v>
                </c:pt>
                <c:pt idx="83">
                  <c:v>43730</c:v>
                </c:pt>
                <c:pt idx="84">
                  <c:v>43731</c:v>
                </c:pt>
                <c:pt idx="85">
                  <c:v>43732</c:v>
                </c:pt>
                <c:pt idx="86">
                  <c:v>43733</c:v>
                </c:pt>
                <c:pt idx="87">
                  <c:v>43734</c:v>
                </c:pt>
                <c:pt idx="88">
                  <c:v>43735</c:v>
                </c:pt>
                <c:pt idx="89">
                  <c:v>43736</c:v>
                </c:pt>
                <c:pt idx="90">
                  <c:v>43737</c:v>
                </c:pt>
                <c:pt idx="91">
                  <c:v>43738</c:v>
                </c:pt>
              </c:numCache>
            </c:numRef>
          </c:cat>
          <c:val>
            <c:numRef>
              <c:f>Sheet1!$B$2:$B$93</c:f>
              <c:numCache>
                <c:formatCode>General</c:formatCode>
                <c:ptCount val="92"/>
                <c:pt idx="0">
                  <c:v>1</c:v>
                </c:pt>
                <c:pt idx="1">
                  <c:v>1</c:v>
                </c:pt>
                <c:pt idx="2">
                  <c:v>0</c:v>
                </c:pt>
                <c:pt idx="3">
                  <c:v>0</c:v>
                </c:pt>
                <c:pt idx="4">
                  <c:v>1</c:v>
                </c:pt>
                <c:pt idx="5">
                  <c:v>0</c:v>
                </c:pt>
                <c:pt idx="6">
                  <c:v>1</c:v>
                </c:pt>
                <c:pt idx="7">
                  <c:v>1</c:v>
                </c:pt>
                <c:pt idx="8">
                  <c:v>1</c:v>
                </c:pt>
                <c:pt idx="9">
                  <c:v>22</c:v>
                </c:pt>
                <c:pt idx="10">
                  <c:v>5</c:v>
                </c:pt>
                <c:pt idx="11">
                  <c:v>1</c:v>
                </c:pt>
                <c:pt idx="12">
                  <c:v>3</c:v>
                </c:pt>
                <c:pt idx="13">
                  <c:v>0</c:v>
                </c:pt>
                <c:pt idx="14">
                  <c:v>1</c:v>
                </c:pt>
                <c:pt idx="15">
                  <c:v>0</c:v>
                </c:pt>
                <c:pt idx="16">
                  <c:v>0</c:v>
                </c:pt>
                <c:pt idx="17">
                  <c:v>0</c:v>
                </c:pt>
                <c:pt idx="18">
                  <c:v>1</c:v>
                </c:pt>
                <c:pt idx="19">
                  <c:v>0</c:v>
                </c:pt>
                <c:pt idx="20">
                  <c:v>0</c:v>
                </c:pt>
                <c:pt idx="21">
                  <c:v>0</c:v>
                </c:pt>
                <c:pt idx="22">
                  <c:v>0</c:v>
                </c:pt>
                <c:pt idx="23">
                  <c:v>22</c:v>
                </c:pt>
                <c:pt idx="24">
                  <c:v>1</c:v>
                </c:pt>
                <c:pt idx="25">
                  <c:v>2</c:v>
                </c:pt>
                <c:pt idx="26">
                  <c:v>2</c:v>
                </c:pt>
                <c:pt idx="27">
                  <c:v>1</c:v>
                </c:pt>
                <c:pt idx="28">
                  <c:v>0</c:v>
                </c:pt>
                <c:pt idx="29">
                  <c:v>1</c:v>
                </c:pt>
                <c:pt idx="30">
                  <c:v>1</c:v>
                </c:pt>
                <c:pt idx="31">
                  <c:v>0</c:v>
                </c:pt>
                <c:pt idx="32">
                  <c:v>0</c:v>
                </c:pt>
                <c:pt idx="33">
                  <c:v>1</c:v>
                </c:pt>
                <c:pt idx="34">
                  <c:v>0</c:v>
                </c:pt>
                <c:pt idx="35">
                  <c:v>4</c:v>
                </c:pt>
                <c:pt idx="36">
                  <c:v>7</c:v>
                </c:pt>
                <c:pt idx="37">
                  <c:v>2</c:v>
                </c:pt>
                <c:pt idx="38">
                  <c:v>19</c:v>
                </c:pt>
                <c:pt idx="39">
                  <c:v>6</c:v>
                </c:pt>
                <c:pt idx="40">
                  <c:v>1</c:v>
                </c:pt>
                <c:pt idx="41">
                  <c:v>2</c:v>
                </c:pt>
                <c:pt idx="42">
                  <c:v>0</c:v>
                </c:pt>
                <c:pt idx="43">
                  <c:v>0</c:v>
                </c:pt>
                <c:pt idx="44">
                  <c:v>5</c:v>
                </c:pt>
                <c:pt idx="45">
                  <c:v>0</c:v>
                </c:pt>
                <c:pt idx="46">
                  <c:v>1</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1</c:v>
                </c:pt>
                <c:pt idx="62">
                  <c:v>0</c:v>
                </c:pt>
                <c:pt idx="63">
                  <c:v>0</c:v>
                </c:pt>
                <c:pt idx="64">
                  <c:v>0</c:v>
                </c:pt>
                <c:pt idx="65">
                  <c:v>20</c:v>
                </c:pt>
                <c:pt idx="66">
                  <c:v>3</c:v>
                </c:pt>
                <c:pt idx="67">
                  <c:v>1</c:v>
                </c:pt>
                <c:pt idx="68">
                  <c:v>0</c:v>
                </c:pt>
                <c:pt idx="69">
                  <c:v>1</c:v>
                </c:pt>
                <c:pt idx="70">
                  <c:v>0</c:v>
                </c:pt>
                <c:pt idx="71">
                  <c:v>2</c:v>
                </c:pt>
                <c:pt idx="72">
                  <c:v>2</c:v>
                </c:pt>
                <c:pt idx="73">
                  <c:v>0</c:v>
                </c:pt>
                <c:pt idx="74">
                  <c:v>0</c:v>
                </c:pt>
                <c:pt idx="75">
                  <c:v>0</c:v>
                </c:pt>
                <c:pt idx="76">
                  <c:v>0</c:v>
                </c:pt>
                <c:pt idx="77">
                  <c:v>1</c:v>
                </c:pt>
                <c:pt idx="78">
                  <c:v>1</c:v>
                </c:pt>
                <c:pt idx="79">
                  <c:v>1</c:v>
                </c:pt>
                <c:pt idx="80">
                  <c:v>0</c:v>
                </c:pt>
                <c:pt idx="81">
                  <c:v>1</c:v>
                </c:pt>
                <c:pt idx="82">
                  <c:v>0</c:v>
                </c:pt>
                <c:pt idx="83">
                  <c:v>0</c:v>
                </c:pt>
                <c:pt idx="84">
                  <c:v>0</c:v>
                </c:pt>
                <c:pt idx="85">
                  <c:v>0</c:v>
                </c:pt>
                <c:pt idx="86">
                  <c:v>140</c:v>
                </c:pt>
                <c:pt idx="87">
                  <c:v>29</c:v>
                </c:pt>
                <c:pt idx="88">
                  <c:v>17</c:v>
                </c:pt>
                <c:pt idx="89">
                  <c:v>10</c:v>
                </c:pt>
                <c:pt idx="90">
                  <c:v>3</c:v>
                </c:pt>
                <c:pt idx="91">
                  <c:v>0</c:v>
                </c:pt>
              </c:numCache>
            </c:numRef>
          </c:val>
          <c:smooth val="0"/>
          <c:extLst>
            <c:ext xmlns:c16="http://schemas.microsoft.com/office/drawing/2014/chart" uri="{C3380CC4-5D6E-409C-BE32-E72D297353CC}">
              <c16:uniqueId val="{00000000-22C1-44A0-A9AF-6D0E39FDF84F}"/>
            </c:ext>
          </c:extLst>
        </c:ser>
        <c:ser>
          <c:idx val="1"/>
          <c:order val="1"/>
          <c:tx>
            <c:strRef>
              <c:f>Sheet1!$C$1</c:f>
              <c:strCache>
                <c:ptCount val="1"/>
                <c:pt idx="0">
                  <c:v>Buss AG Paid Reach</c:v>
                </c:pt>
              </c:strCache>
            </c:strRef>
          </c:tx>
          <c:spPr>
            <a:ln w="28575" cap="rnd">
              <a:solidFill>
                <a:schemeClr val="accent2"/>
              </a:solidFill>
              <a:round/>
            </a:ln>
            <a:effectLst/>
          </c:spPr>
          <c:marker>
            <c:symbol val="none"/>
          </c:marker>
          <c:cat>
            <c:numRef>
              <c:f>Sheet1!$A$2:$A$93</c:f>
              <c:numCache>
                <c:formatCode>m/d/yyyy</c:formatCode>
                <c:ptCount val="92"/>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pt idx="31">
                  <c:v>43678</c:v>
                </c:pt>
                <c:pt idx="32">
                  <c:v>43679</c:v>
                </c:pt>
                <c:pt idx="33">
                  <c:v>43680</c:v>
                </c:pt>
                <c:pt idx="34">
                  <c:v>43681</c:v>
                </c:pt>
                <c:pt idx="35">
                  <c:v>43682</c:v>
                </c:pt>
                <c:pt idx="36">
                  <c:v>43683</c:v>
                </c:pt>
                <c:pt idx="37">
                  <c:v>43684</c:v>
                </c:pt>
                <c:pt idx="38">
                  <c:v>43685</c:v>
                </c:pt>
                <c:pt idx="39">
                  <c:v>43686</c:v>
                </c:pt>
                <c:pt idx="40">
                  <c:v>43687</c:v>
                </c:pt>
                <c:pt idx="41">
                  <c:v>43688</c:v>
                </c:pt>
                <c:pt idx="42">
                  <c:v>43689</c:v>
                </c:pt>
                <c:pt idx="43">
                  <c:v>43690</c:v>
                </c:pt>
                <c:pt idx="44">
                  <c:v>43691</c:v>
                </c:pt>
                <c:pt idx="45">
                  <c:v>43692</c:v>
                </c:pt>
                <c:pt idx="46">
                  <c:v>43693</c:v>
                </c:pt>
                <c:pt idx="47">
                  <c:v>43694</c:v>
                </c:pt>
                <c:pt idx="48">
                  <c:v>43695</c:v>
                </c:pt>
                <c:pt idx="49">
                  <c:v>43696</c:v>
                </c:pt>
                <c:pt idx="50">
                  <c:v>43697</c:v>
                </c:pt>
                <c:pt idx="51">
                  <c:v>43698</c:v>
                </c:pt>
                <c:pt idx="52">
                  <c:v>43699</c:v>
                </c:pt>
                <c:pt idx="53">
                  <c:v>43700</c:v>
                </c:pt>
                <c:pt idx="54">
                  <c:v>43701</c:v>
                </c:pt>
                <c:pt idx="55">
                  <c:v>43702</c:v>
                </c:pt>
                <c:pt idx="56">
                  <c:v>43703</c:v>
                </c:pt>
                <c:pt idx="57">
                  <c:v>43704</c:v>
                </c:pt>
                <c:pt idx="58">
                  <c:v>43705</c:v>
                </c:pt>
                <c:pt idx="59">
                  <c:v>43706</c:v>
                </c:pt>
                <c:pt idx="60">
                  <c:v>43707</c:v>
                </c:pt>
                <c:pt idx="61">
                  <c:v>43708</c:v>
                </c:pt>
                <c:pt idx="62">
                  <c:v>43709</c:v>
                </c:pt>
                <c:pt idx="63">
                  <c:v>43710</c:v>
                </c:pt>
                <c:pt idx="64">
                  <c:v>43711</c:v>
                </c:pt>
                <c:pt idx="65">
                  <c:v>43712</c:v>
                </c:pt>
                <c:pt idx="66">
                  <c:v>43713</c:v>
                </c:pt>
                <c:pt idx="67">
                  <c:v>43714</c:v>
                </c:pt>
                <c:pt idx="68">
                  <c:v>43715</c:v>
                </c:pt>
                <c:pt idx="69">
                  <c:v>43716</c:v>
                </c:pt>
                <c:pt idx="70">
                  <c:v>43717</c:v>
                </c:pt>
                <c:pt idx="71">
                  <c:v>43718</c:v>
                </c:pt>
                <c:pt idx="72">
                  <c:v>43719</c:v>
                </c:pt>
                <c:pt idx="73">
                  <c:v>43720</c:v>
                </c:pt>
                <c:pt idx="74">
                  <c:v>43721</c:v>
                </c:pt>
                <c:pt idx="75">
                  <c:v>43722</c:v>
                </c:pt>
                <c:pt idx="76">
                  <c:v>43723</c:v>
                </c:pt>
                <c:pt idx="77">
                  <c:v>43724</c:v>
                </c:pt>
                <c:pt idx="78">
                  <c:v>43725</c:v>
                </c:pt>
                <c:pt idx="79">
                  <c:v>43726</c:v>
                </c:pt>
                <c:pt idx="80">
                  <c:v>43727</c:v>
                </c:pt>
                <c:pt idx="81">
                  <c:v>43728</c:v>
                </c:pt>
                <c:pt idx="82">
                  <c:v>43729</c:v>
                </c:pt>
                <c:pt idx="83">
                  <c:v>43730</c:v>
                </c:pt>
                <c:pt idx="84">
                  <c:v>43731</c:v>
                </c:pt>
                <c:pt idx="85">
                  <c:v>43732</c:v>
                </c:pt>
                <c:pt idx="86">
                  <c:v>43733</c:v>
                </c:pt>
                <c:pt idx="87">
                  <c:v>43734</c:v>
                </c:pt>
                <c:pt idx="88">
                  <c:v>43735</c:v>
                </c:pt>
                <c:pt idx="89">
                  <c:v>43736</c:v>
                </c:pt>
                <c:pt idx="90">
                  <c:v>43737</c:v>
                </c:pt>
                <c:pt idx="91">
                  <c:v>43738</c:v>
                </c:pt>
              </c:numCache>
            </c:numRef>
          </c:cat>
          <c:val>
            <c:numRef>
              <c:f>Sheet1!$C$2:$C$93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1-22C1-44A0-A9AF-6D0E39FDF84F}"/>
            </c:ext>
          </c:extLst>
        </c:ser>
        <c:ser>
          <c:idx val="2"/>
          <c:order val="2"/>
          <c:tx>
            <c:strRef>
              <c:f>Sheet1!$D$1</c:f>
              <c:strCache>
                <c:ptCount val="1"/>
                <c:pt idx="0">
                  <c:v>Buss AG Viral Reach</c:v>
                </c:pt>
              </c:strCache>
            </c:strRef>
          </c:tx>
          <c:spPr>
            <a:ln w="28575" cap="rnd">
              <a:solidFill>
                <a:schemeClr val="accent3"/>
              </a:solidFill>
              <a:round/>
            </a:ln>
            <a:effectLst/>
          </c:spPr>
          <c:marker>
            <c:symbol val="none"/>
          </c:marker>
          <c:cat>
            <c:numRef>
              <c:f>Sheet1!$A$2:$A$93</c:f>
              <c:numCache>
                <c:formatCode>m/d/yyyy</c:formatCode>
                <c:ptCount val="92"/>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pt idx="31">
                  <c:v>43678</c:v>
                </c:pt>
                <c:pt idx="32">
                  <c:v>43679</c:v>
                </c:pt>
                <c:pt idx="33">
                  <c:v>43680</c:v>
                </c:pt>
                <c:pt idx="34">
                  <c:v>43681</c:v>
                </c:pt>
                <c:pt idx="35">
                  <c:v>43682</c:v>
                </c:pt>
                <c:pt idx="36">
                  <c:v>43683</c:v>
                </c:pt>
                <c:pt idx="37">
                  <c:v>43684</c:v>
                </c:pt>
                <c:pt idx="38">
                  <c:v>43685</c:v>
                </c:pt>
                <c:pt idx="39">
                  <c:v>43686</c:v>
                </c:pt>
                <c:pt idx="40">
                  <c:v>43687</c:v>
                </c:pt>
                <c:pt idx="41">
                  <c:v>43688</c:v>
                </c:pt>
                <c:pt idx="42">
                  <c:v>43689</c:v>
                </c:pt>
                <c:pt idx="43">
                  <c:v>43690</c:v>
                </c:pt>
                <c:pt idx="44">
                  <c:v>43691</c:v>
                </c:pt>
                <c:pt idx="45">
                  <c:v>43692</c:v>
                </c:pt>
                <c:pt idx="46">
                  <c:v>43693</c:v>
                </c:pt>
                <c:pt idx="47">
                  <c:v>43694</c:v>
                </c:pt>
                <c:pt idx="48">
                  <c:v>43695</c:v>
                </c:pt>
                <c:pt idx="49">
                  <c:v>43696</c:v>
                </c:pt>
                <c:pt idx="50">
                  <c:v>43697</c:v>
                </c:pt>
                <c:pt idx="51">
                  <c:v>43698</c:v>
                </c:pt>
                <c:pt idx="52">
                  <c:v>43699</c:v>
                </c:pt>
                <c:pt idx="53">
                  <c:v>43700</c:v>
                </c:pt>
                <c:pt idx="54">
                  <c:v>43701</c:v>
                </c:pt>
                <c:pt idx="55">
                  <c:v>43702</c:v>
                </c:pt>
                <c:pt idx="56">
                  <c:v>43703</c:v>
                </c:pt>
                <c:pt idx="57">
                  <c:v>43704</c:v>
                </c:pt>
                <c:pt idx="58">
                  <c:v>43705</c:v>
                </c:pt>
                <c:pt idx="59">
                  <c:v>43706</c:v>
                </c:pt>
                <c:pt idx="60">
                  <c:v>43707</c:v>
                </c:pt>
                <c:pt idx="61">
                  <c:v>43708</c:v>
                </c:pt>
                <c:pt idx="62">
                  <c:v>43709</c:v>
                </c:pt>
                <c:pt idx="63">
                  <c:v>43710</c:v>
                </c:pt>
                <c:pt idx="64">
                  <c:v>43711</c:v>
                </c:pt>
                <c:pt idx="65">
                  <c:v>43712</c:v>
                </c:pt>
                <c:pt idx="66">
                  <c:v>43713</c:v>
                </c:pt>
                <c:pt idx="67">
                  <c:v>43714</c:v>
                </c:pt>
                <c:pt idx="68">
                  <c:v>43715</c:v>
                </c:pt>
                <c:pt idx="69">
                  <c:v>43716</c:v>
                </c:pt>
                <c:pt idx="70">
                  <c:v>43717</c:v>
                </c:pt>
                <c:pt idx="71">
                  <c:v>43718</c:v>
                </c:pt>
                <c:pt idx="72">
                  <c:v>43719</c:v>
                </c:pt>
                <c:pt idx="73">
                  <c:v>43720</c:v>
                </c:pt>
                <c:pt idx="74">
                  <c:v>43721</c:v>
                </c:pt>
                <c:pt idx="75">
                  <c:v>43722</c:v>
                </c:pt>
                <c:pt idx="76">
                  <c:v>43723</c:v>
                </c:pt>
                <c:pt idx="77">
                  <c:v>43724</c:v>
                </c:pt>
                <c:pt idx="78">
                  <c:v>43725</c:v>
                </c:pt>
                <c:pt idx="79">
                  <c:v>43726</c:v>
                </c:pt>
                <c:pt idx="80">
                  <c:v>43727</c:v>
                </c:pt>
                <c:pt idx="81">
                  <c:v>43728</c:v>
                </c:pt>
                <c:pt idx="82">
                  <c:v>43729</c:v>
                </c:pt>
                <c:pt idx="83">
                  <c:v>43730</c:v>
                </c:pt>
                <c:pt idx="84">
                  <c:v>43731</c:v>
                </c:pt>
                <c:pt idx="85">
                  <c:v>43732</c:v>
                </c:pt>
                <c:pt idx="86">
                  <c:v>43733</c:v>
                </c:pt>
                <c:pt idx="87">
                  <c:v>43734</c:v>
                </c:pt>
                <c:pt idx="88">
                  <c:v>43735</c:v>
                </c:pt>
                <c:pt idx="89">
                  <c:v>43736</c:v>
                </c:pt>
                <c:pt idx="90">
                  <c:v>43737</c:v>
                </c:pt>
                <c:pt idx="91">
                  <c:v>43738</c:v>
                </c:pt>
              </c:numCache>
            </c:numRef>
          </c:cat>
          <c:val>
            <c:numRef>
              <c:f>Sheet1!$D$2:$D$93</c:f>
              <c:numCache>
                <c:formatCode>General</c:formatCode>
                <c:ptCount val="92"/>
                <c:pt idx="0">
                  <c:v>0</c:v>
                </c:pt>
                <c:pt idx="1">
                  <c:v>0</c:v>
                </c:pt>
                <c:pt idx="2">
                  <c:v>0</c:v>
                </c:pt>
                <c:pt idx="3">
                  <c:v>0</c:v>
                </c:pt>
                <c:pt idx="4">
                  <c:v>0</c:v>
                </c:pt>
                <c:pt idx="5">
                  <c:v>0</c:v>
                </c:pt>
                <c:pt idx="6">
                  <c:v>0</c:v>
                </c:pt>
                <c:pt idx="7">
                  <c:v>0</c:v>
                </c:pt>
                <c:pt idx="8">
                  <c:v>0</c:v>
                </c:pt>
                <c:pt idx="9">
                  <c:v>1</c:v>
                </c:pt>
                <c:pt idx="10">
                  <c:v>0</c:v>
                </c:pt>
                <c:pt idx="11">
                  <c:v>0</c:v>
                </c:pt>
                <c:pt idx="12">
                  <c:v>2</c:v>
                </c:pt>
                <c:pt idx="13">
                  <c:v>0</c:v>
                </c:pt>
                <c:pt idx="14">
                  <c:v>1</c:v>
                </c:pt>
                <c:pt idx="15">
                  <c:v>0</c:v>
                </c:pt>
                <c:pt idx="16">
                  <c:v>0</c:v>
                </c:pt>
                <c:pt idx="17">
                  <c:v>0</c:v>
                </c:pt>
                <c:pt idx="18">
                  <c:v>1</c:v>
                </c:pt>
                <c:pt idx="19">
                  <c:v>0</c:v>
                </c:pt>
                <c:pt idx="20">
                  <c:v>0</c:v>
                </c:pt>
                <c:pt idx="21">
                  <c:v>0</c:v>
                </c:pt>
                <c:pt idx="22">
                  <c:v>0</c:v>
                </c:pt>
                <c:pt idx="23">
                  <c:v>1</c:v>
                </c:pt>
                <c:pt idx="24">
                  <c:v>0</c:v>
                </c:pt>
                <c:pt idx="25">
                  <c:v>0</c:v>
                </c:pt>
                <c:pt idx="26">
                  <c:v>2</c:v>
                </c:pt>
                <c:pt idx="27">
                  <c:v>0</c:v>
                </c:pt>
                <c:pt idx="28">
                  <c:v>0</c:v>
                </c:pt>
                <c:pt idx="29">
                  <c:v>0</c:v>
                </c:pt>
                <c:pt idx="30">
                  <c:v>1</c:v>
                </c:pt>
                <c:pt idx="31">
                  <c:v>0</c:v>
                </c:pt>
                <c:pt idx="32">
                  <c:v>0</c:v>
                </c:pt>
                <c:pt idx="33">
                  <c:v>1</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1</c:v>
                </c:pt>
                <c:pt idx="62">
                  <c:v>0</c:v>
                </c:pt>
                <c:pt idx="63">
                  <c:v>0</c:v>
                </c:pt>
                <c:pt idx="64">
                  <c:v>0</c:v>
                </c:pt>
                <c:pt idx="65">
                  <c:v>0</c:v>
                </c:pt>
                <c:pt idx="66">
                  <c:v>0</c:v>
                </c:pt>
                <c:pt idx="67">
                  <c:v>0</c:v>
                </c:pt>
                <c:pt idx="68">
                  <c:v>0</c:v>
                </c:pt>
                <c:pt idx="69">
                  <c:v>1</c:v>
                </c:pt>
                <c:pt idx="70">
                  <c:v>0</c:v>
                </c:pt>
                <c:pt idx="71">
                  <c:v>0</c:v>
                </c:pt>
                <c:pt idx="72">
                  <c:v>2</c:v>
                </c:pt>
                <c:pt idx="73">
                  <c:v>0</c:v>
                </c:pt>
                <c:pt idx="74">
                  <c:v>0</c:v>
                </c:pt>
                <c:pt idx="75">
                  <c:v>0</c:v>
                </c:pt>
                <c:pt idx="76">
                  <c:v>0</c:v>
                </c:pt>
                <c:pt idx="77">
                  <c:v>1</c:v>
                </c:pt>
                <c:pt idx="78">
                  <c:v>1</c:v>
                </c:pt>
                <c:pt idx="79">
                  <c:v>0</c:v>
                </c:pt>
                <c:pt idx="80">
                  <c:v>0</c:v>
                </c:pt>
                <c:pt idx="81">
                  <c:v>0</c:v>
                </c:pt>
                <c:pt idx="82">
                  <c:v>0</c:v>
                </c:pt>
                <c:pt idx="83">
                  <c:v>0</c:v>
                </c:pt>
                <c:pt idx="84">
                  <c:v>0</c:v>
                </c:pt>
                <c:pt idx="85">
                  <c:v>0</c:v>
                </c:pt>
                <c:pt idx="86">
                  <c:v>120</c:v>
                </c:pt>
                <c:pt idx="87">
                  <c:v>27</c:v>
                </c:pt>
                <c:pt idx="88">
                  <c:v>15</c:v>
                </c:pt>
                <c:pt idx="89">
                  <c:v>9</c:v>
                </c:pt>
                <c:pt idx="90">
                  <c:v>3</c:v>
                </c:pt>
                <c:pt idx="91">
                  <c:v>0</c:v>
                </c:pt>
              </c:numCache>
            </c:numRef>
          </c:val>
          <c:smooth val="0"/>
          <c:extLst>
            <c:ext xmlns:c16="http://schemas.microsoft.com/office/drawing/2014/chart" uri="{C3380CC4-5D6E-409C-BE32-E72D297353CC}">
              <c16:uniqueId val="{00000002-22C1-44A0-A9AF-6D0E39FDF84F}"/>
            </c:ext>
          </c:extLst>
        </c:ser>
        <c:dLbls>
          <c:showLegendKey val="0"/>
          <c:showVal val="0"/>
          <c:showCatName val="0"/>
          <c:showSerName val="0"/>
          <c:showPercent val="0"/>
          <c:showBubbleSize val="0"/>
        </c:dLbls>
        <c:smooth val="0"/>
        <c:axId val="407948408"/>
        <c:axId val="407953656"/>
      </c:lineChart>
      <c:dateAx>
        <c:axId val="407948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53656"/>
        <c:crosses val="autoZero"/>
        <c:auto val="1"/>
        <c:lblOffset val="100"/>
        <c:baseTimeUnit val="days"/>
      </c:dateAx>
      <c:valAx>
        <c:axId val="407953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48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Sheet1!$A$2:$A$93</c:f>
              <c:numCache>
                <c:formatCode>m/d/yyyy</c:formatCode>
                <c:ptCount val="92"/>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pt idx="31">
                  <c:v>43678</c:v>
                </c:pt>
                <c:pt idx="32">
                  <c:v>43679</c:v>
                </c:pt>
                <c:pt idx="33">
                  <c:v>43680</c:v>
                </c:pt>
                <c:pt idx="34">
                  <c:v>43681</c:v>
                </c:pt>
                <c:pt idx="35">
                  <c:v>43682</c:v>
                </c:pt>
                <c:pt idx="36">
                  <c:v>43683</c:v>
                </c:pt>
                <c:pt idx="37">
                  <c:v>43684</c:v>
                </c:pt>
                <c:pt idx="38">
                  <c:v>43685</c:v>
                </c:pt>
                <c:pt idx="39">
                  <c:v>43686</c:v>
                </c:pt>
                <c:pt idx="40">
                  <c:v>43687</c:v>
                </c:pt>
                <c:pt idx="41">
                  <c:v>43688</c:v>
                </c:pt>
                <c:pt idx="42">
                  <c:v>43689</c:v>
                </c:pt>
                <c:pt idx="43">
                  <c:v>43690</c:v>
                </c:pt>
                <c:pt idx="44">
                  <c:v>43691</c:v>
                </c:pt>
                <c:pt idx="45">
                  <c:v>43692</c:v>
                </c:pt>
                <c:pt idx="46">
                  <c:v>43693</c:v>
                </c:pt>
                <c:pt idx="47">
                  <c:v>43694</c:v>
                </c:pt>
                <c:pt idx="48">
                  <c:v>43695</c:v>
                </c:pt>
                <c:pt idx="49">
                  <c:v>43696</c:v>
                </c:pt>
                <c:pt idx="50">
                  <c:v>43697</c:v>
                </c:pt>
                <c:pt idx="51">
                  <c:v>43698</c:v>
                </c:pt>
                <c:pt idx="52">
                  <c:v>43699</c:v>
                </c:pt>
                <c:pt idx="53">
                  <c:v>43700</c:v>
                </c:pt>
                <c:pt idx="54">
                  <c:v>43701</c:v>
                </c:pt>
                <c:pt idx="55">
                  <c:v>43702</c:v>
                </c:pt>
                <c:pt idx="56">
                  <c:v>43703</c:v>
                </c:pt>
                <c:pt idx="57">
                  <c:v>43704</c:v>
                </c:pt>
                <c:pt idx="58">
                  <c:v>43705</c:v>
                </c:pt>
                <c:pt idx="59">
                  <c:v>43706</c:v>
                </c:pt>
                <c:pt idx="60">
                  <c:v>43707</c:v>
                </c:pt>
                <c:pt idx="61">
                  <c:v>43708</c:v>
                </c:pt>
                <c:pt idx="62">
                  <c:v>43709</c:v>
                </c:pt>
                <c:pt idx="63">
                  <c:v>43710</c:v>
                </c:pt>
                <c:pt idx="64">
                  <c:v>43711</c:v>
                </c:pt>
                <c:pt idx="65">
                  <c:v>43712</c:v>
                </c:pt>
                <c:pt idx="66">
                  <c:v>43713</c:v>
                </c:pt>
                <c:pt idx="67">
                  <c:v>43714</c:v>
                </c:pt>
                <c:pt idx="68">
                  <c:v>43715</c:v>
                </c:pt>
                <c:pt idx="69">
                  <c:v>43716</c:v>
                </c:pt>
                <c:pt idx="70">
                  <c:v>43717</c:v>
                </c:pt>
                <c:pt idx="71">
                  <c:v>43718</c:v>
                </c:pt>
                <c:pt idx="72">
                  <c:v>43719</c:v>
                </c:pt>
                <c:pt idx="73">
                  <c:v>43720</c:v>
                </c:pt>
                <c:pt idx="74">
                  <c:v>43721</c:v>
                </c:pt>
                <c:pt idx="75">
                  <c:v>43722</c:v>
                </c:pt>
                <c:pt idx="76">
                  <c:v>43723</c:v>
                </c:pt>
                <c:pt idx="77">
                  <c:v>43724</c:v>
                </c:pt>
                <c:pt idx="78">
                  <c:v>43725</c:v>
                </c:pt>
                <c:pt idx="79">
                  <c:v>43726</c:v>
                </c:pt>
                <c:pt idx="80">
                  <c:v>43727</c:v>
                </c:pt>
                <c:pt idx="81">
                  <c:v>43728</c:v>
                </c:pt>
                <c:pt idx="82">
                  <c:v>43729</c:v>
                </c:pt>
                <c:pt idx="83">
                  <c:v>43730</c:v>
                </c:pt>
                <c:pt idx="84">
                  <c:v>43731</c:v>
                </c:pt>
                <c:pt idx="85">
                  <c:v>43732</c:v>
                </c:pt>
                <c:pt idx="86">
                  <c:v>43733</c:v>
                </c:pt>
                <c:pt idx="87">
                  <c:v>43734</c:v>
                </c:pt>
                <c:pt idx="88">
                  <c:v>43735</c:v>
                </c:pt>
                <c:pt idx="89">
                  <c:v>43736</c:v>
                </c:pt>
                <c:pt idx="90">
                  <c:v>43737</c:v>
                </c:pt>
                <c:pt idx="91">
                  <c:v>43738</c:v>
                </c:pt>
              </c:numCache>
            </c:numRef>
          </c:cat>
          <c:val>
            <c:numRef>
              <c:f>Sheet1!$B$2:$B$93</c:f>
              <c:numCache>
                <c:formatCode>General</c:formatCode>
                <c:ptCount val="92"/>
                <c:pt idx="0">
                  <c:v>0</c:v>
                </c:pt>
                <c:pt idx="1">
                  <c:v>0</c:v>
                </c:pt>
                <c:pt idx="2">
                  <c:v>0</c:v>
                </c:pt>
                <c:pt idx="3">
                  <c:v>0</c:v>
                </c:pt>
                <c:pt idx="4">
                  <c:v>0</c:v>
                </c:pt>
                <c:pt idx="5">
                  <c:v>0</c:v>
                </c:pt>
                <c:pt idx="6">
                  <c:v>0</c:v>
                </c:pt>
                <c:pt idx="7">
                  <c:v>0</c:v>
                </c:pt>
                <c:pt idx="8">
                  <c:v>0</c:v>
                </c:pt>
                <c:pt idx="9">
                  <c:v>3.06122448979592</c:v>
                </c:pt>
                <c:pt idx="10">
                  <c:v>0</c:v>
                </c:pt>
                <c:pt idx="11">
                  <c:v>0</c:v>
                </c:pt>
                <c:pt idx="12">
                  <c:v>0</c:v>
                </c:pt>
                <c:pt idx="13">
                  <c:v>0</c:v>
                </c:pt>
                <c:pt idx="14">
                  <c:v>0</c:v>
                </c:pt>
                <c:pt idx="15">
                  <c:v>0</c:v>
                </c:pt>
                <c:pt idx="16">
                  <c:v>0</c:v>
                </c:pt>
                <c:pt idx="17">
                  <c:v>0</c:v>
                </c:pt>
                <c:pt idx="18">
                  <c:v>0</c:v>
                </c:pt>
                <c:pt idx="19">
                  <c:v>0</c:v>
                </c:pt>
                <c:pt idx="20">
                  <c:v>0</c:v>
                </c:pt>
                <c:pt idx="21">
                  <c:v>0</c:v>
                </c:pt>
                <c:pt idx="22">
                  <c:v>0</c:v>
                </c:pt>
                <c:pt idx="23">
                  <c:v>3.06122448979592</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4.0816326530612201</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4.0404040404040398</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6.8627450980392197</c:v>
                </c:pt>
                <c:pt idx="87">
                  <c:v>0</c:v>
                </c:pt>
                <c:pt idx="88">
                  <c:v>0</c:v>
                </c:pt>
                <c:pt idx="89">
                  <c:v>0</c:v>
                </c:pt>
                <c:pt idx="90">
                  <c:v>0</c:v>
                </c:pt>
                <c:pt idx="91">
                  <c:v>0</c:v>
                </c:pt>
              </c:numCache>
            </c:numRef>
          </c:val>
          <c:smooth val="0"/>
          <c:extLst>
            <c:ext xmlns:c16="http://schemas.microsoft.com/office/drawing/2014/chart" uri="{C3380CC4-5D6E-409C-BE32-E72D297353CC}">
              <c16:uniqueId val="{00000000-D22F-4462-8DDE-CF1EA68B27C5}"/>
            </c:ext>
          </c:extLst>
        </c:ser>
        <c:dLbls>
          <c:showLegendKey val="0"/>
          <c:showVal val="0"/>
          <c:showCatName val="0"/>
          <c:showSerName val="0"/>
          <c:showPercent val="0"/>
          <c:showBubbleSize val="0"/>
        </c:dLbls>
        <c:smooth val="0"/>
        <c:axId val="407952344"/>
        <c:axId val="407952672"/>
      </c:lineChart>
      <c:dateAx>
        <c:axId val="407952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52672"/>
        <c:crosses val="autoZero"/>
        <c:auto val="1"/>
        <c:lblOffset val="100"/>
        <c:baseTimeUnit val="days"/>
      </c:dateAx>
      <c:valAx>
        <c:axId val="407952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52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Sheet1!$A$2:$A$93</c:f>
              <c:numCache>
                <c:formatCode>m/d/yyyy</c:formatCode>
                <c:ptCount val="92"/>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pt idx="31">
                  <c:v>43678</c:v>
                </c:pt>
                <c:pt idx="32">
                  <c:v>43679</c:v>
                </c:pt>
                <c:pt idx="33">
                  <c:v>43680</c:v>
                </c:pt>
                <c:pt idx="34">
                  <c:v>43681</c:v>
                </c:pt>
                <c:pt idx="35">
                  <c:v>43682</c:v>
                </c:pt>
                <c:pt idx="36">
                  <c:v>43683</c:v>
                </c:pt>
                <c:pt idx="37">
                  <c:v>43684</c:v>
                </c:pt>
                <c:pt idx="38">
                  <c:v>43685</c:v>
                </c:pt>
                <c:pt idx="39">
                  <c:v>43686</c:v>
                </c:pt>
                <c:pt idx="40">
                  <c:v>43687</c:v>
                </c:pt>
                <c:pt idx="41">
                  <c:v>43688</c:v>
                </c:pt>
                <c:pt idx="42">
                  <c:v>43689</c:v>
                </c:pt>
                <c:pt idx="43">
                  <c:v>43690</c:v>
                </c:pt>
                <c:pt idx="44">
                  <c:v>43691</c:v>
                </c:pt>
                <c:pt idx="45">
                  <c:v>43692</c:v>
                </c:pt>
                <c:pt idx="46">
                  <c:v>43693</c:v>
                </c:pt>
                <c:pt idx="47">
                  <c:v>43694</c:v>
                </c:pt>
                <c:pt idx="48">
                  <c:v>43695</c:v>
                </c:pt>
                <c:pt idx="49">
                  <c:v>43696</c:v>
                </c:pt>
                <c:pt idx="50">
                  <c:v>43697</c:v>
                </c:pt>
                <c:pt idx="51">
                  <c:v>43698</c:v>
                </c:pt>
                <c:pt idx="52">
                  <c:v>43699</c:v>
                </c:pt>
                <c:pt idx="53">
                  <c:v>43700</c:v>
                </c:pt>
                <c:pt idx="54">
                  <c:v>43701</c:v>
                </c:pt>
                <c:pt idx="55">
                  <c:v>43702</c:v>
                </c:pt>
                <c:pt idx="56">
                  <c:v>43703</c:v>
                </c:pt>
                <c:pt idx="57">
                  <c:v>43704</c:v>
                </c:pt>
                <c:pt idx="58">
                  <c:v>43705</c:v>
                </c:pt>
                <c:pt idx="59">
                  <c:v>43706</c:v>
                </c:pt>
                <c:pt idx="60">
                  <c:v>43707</c:v>
                </c:pt>
                <c:pt idx="61">
                  <c:v>43708</c:v>
                </c:pt>
                <c:pt idx="62">
                  <c:v>43709</c:v>
                </c:pt>
                <c:pt idx="63">
                  <c:v>43710</c:v>
                </c:pt>
                <c:pt idx="64">
                  <c:v>43711</c:v>
                </c:pt>
                <c:pt idx="65">
                  <c:v>43712</c:v>
                </c:pt>
                <c:pt idx="66">
                  <c:v>43713</c:v>
                </c:pt>
                <c:pt idx="67">
                  <c:v>43714</c:v>
                </c:pt>
                <c:pt idx="68">
                  <c:v>43715</c:v>
                </c:pt>
                <c:pt idx="69">
                  <c:v>43716</c:v>
                </c:pt>
                <c:pt idx="70">
                  <c:v>43717</c:v>
                </c:pt>
                <c:pt idx="71">
                  <c:v>43718</c:v>
                </c:pt>
                <c:pt idx="72">
                  <c:v>43719</c:v>
                </c:pt>
                <c:pt idx="73">
                  <c:v>43720</c:v>
                </c:pt>
                <c:pt idx="74">
                  <c:v>43721</c:v>
                </c:pt>
                <c:pt idx="75">
                  <c:v>43722</c:v>
                </c:pt>
                <c:pt idx="76">
                  <c:v>43723</c:v>
                </c:pt>
                <c:pt idx="77">
                  <c:v>43724</c:v>
                </c:pt>
                <c:pt idx="78">
                  <c:v>43725</c:v>
                </c:pt>
                <c:pt idx="79">
                  <c:v>43726</c:v>
                </c:pt>
                <c:pt idx="80">
                  <c:v>43727</c:v>
                </c:pt>
                <c:pt idx="81">
                  <c:v>43728</c:v>
                </c:pt>
                <c:pt idx="82">
                  <c:v>43729</c:v>
                </c:pt>
                <c:pt idx="83">
                  <c:v>43730</c:v>
                </c:pt>
                <c:pt idx="84">
                  <c:v>43731</c:v>
                </c:pt>
                <c:pt idx="85">
                  <c:v>43732</c:v>
                </c:pt>
                <c:pt idx="86">
                  <c:v>43733</c:v>
                </c:pt>
                <c:pt idx="87">
                  <c:v>43734</c:v>
                </c:pt>
                <c:pt idx="88">
                  <c:v>43735</c:v>
                </c:pt>
                <c:pt idx="89">
                  <c:v>43736</c:v>
                </c:pt>
                <c:pt idx="90">
                  <c:v>43737</c:v>
                </c:pt>
                <c:pt idx="91">
                  <c:v>43738</c:v>
                </c:pt>
              </c:numCache>
            </c:numRef>
          </c:cat>
          <c:val>
            <c:numRef>
              <c:f>Sheet1!$B$2:$B$93</c:f>
              <c:numCache>
                <c:formatCode>General</c:formatCode>
                <c:ptCount val="92"/>
                <c:pt idx="0">
                  <c:v>1</c:v>
                </c:pt>
                <c:pt idx="1">
                  <c:v>0</c:v>
                </c:pt>
                <c:pt idx="2">
                  <c:v>0</c:v>
                </c:pt>
                <c:pt idx="3">
                  <c:v>0</c:v>
                </c:pt>
                <c:pt idx="4">
                  <c:v>0</c:v>
                </c:pt>
                <c:pt idx="5">
                  <c:v>1</c:v>
                </c:pt>
                <c:pt idx="6">
                  <c:v>0</c:v>
                </c:pt>
                <c:pt idx="7">
                  <c:v>1</c:v>
                </c:pt>
                <c:pt idx="8">
                  <c:v>0</c:v>
                </c:pt>
                <c:pt idx="9">
                  <c:v>5</c:v>
                </c:pt>
                <c:pt idx="10">
                  <c:v>0</c:v>
                </c:pt>
                <c:pt idx="11">
                  <c:v>0</c:v>
                </c:pt>
                <c:pt idx="12">
                  <c:v>0</c:v>
                </c:pt>
                <c:pt idx="13">
                  <c:v>0</c:v>
                </c:pt>
                <c:pt idx="14">
                  <c:v>0</c:v>
                </c:pt>
                <c:pt idx="15">
                  <c:v>1</c:v>
                </c:pt>
                <c:pt idx="16">
                  <c:v>0</c:v>
                </c:pt>
                <c:pt idx="17">
                  <c:v>0</c:v>
                </c:pt>
                <c:pt idx="18">
                  <c:v>0</c:v>
                </c:pt>
                <c:pt idx="19">
                  <c:v>0</c:v>
                </c:pt>
                <c:pt idx="20">
                  <c:v>0</c:v>
                </c:pt>
                <c:pt idx="21">
                  <c:v>0</c:v>
                </c:pt>
                <c:pt idx="22">
                  <c:v>0</c:v>
                </c:pt>
                <c:pt idx="23">
                  <c:v>7</c:v>
                </c:pt>
                <c:pt idx="24">
                  <c:v>0</c:v>
                </c:pt>
                <c:pt idx="25">
                  <c:v>0</c:v>
                </c:pt>
                <c:pt idx="26">
                  <c:v>0</c:v>
                </c:pt>
                <c:pt idx="27">
                  <c:v>0</c:v>
                </c:pt>
                <c:pt idx="28">
                  <c:v>0</c:v>
                </c:pt>
                <c:pt idx="29">
                  <c:v>1</c:v>
                </c:pt>
                <c:pt idx="30">
                  <c:v>1</c:v>
                </c:pt>
                <c:pt idx="31">
                  <c:v>0</c:v>
                </c:pt>
                <c:pt idx="32">
                  <c:v>0</c:v>
                </c:pt>
                <c:pt idx="33">
                  <c:v>0</c:v>
                </c:pt>
                <c:pt idx="34">
                  <c:v>0</c:v>
                </c:pt>
                <c:pt idx="35">
                  <c:v>0</c:v>
                </c:pt>
                <c:pt idx="36">
                  <c:v>0</c:v>
                </c:pt>
                <c:pt idx="37">
                  <c:v>0</c:v>
                </c:pt>
                <c:pt idx="38">
                  <c:v>4</c:v>
                </c:pt>
                <c:pt idx="39">
                  <c:v>2</c:v>
                </c:pt>
                <c:pt idx="40">
                  <c:v>0</c:v>
                </c:pt>
                <c:pt idx="41">
                  <c:v>2</c:v>
                </c:pt>
                <c:pt idx="42">
                  <c:v>0</c:v>
                </c:pt>
                <c:pt idx="43">
                  <c:v>0</c:v>
                </c:pt>
                <c:pt idx="44">
                  <c:v>0</c:v>
                </c:pt>
                <c:pt idx="45">
                  <c:v>0</c:v>
                </c:pt>
                <c:pt idx="46">
                  <c:v>2</c:v>
                </c:pt>
                <c:pt idx="47">
                  <c:v>2</c:v>
                </c:pt>
                <c:pt idx="48">
                  <c:v>0</c:v>
                </c:pt>
                <c:pt idx="49">
                  <c:v>0</c:v>
                </c:pt>
                <c:pt idx="50">
                  <c:v>0</c:v>
                </c:pt>
                <c:pt idx="51">
                  <c:v>0</c:v>
                </c:pt>
                <c:pt idx="52">
                  <c:v>0</c:v>
                </c:pt>
                <c:pt idx="53">
                  <c:v>0</c:v>
                </c:pt>
                <c:pt idx="54">
                  <c:v>0</c:v>
                </c:pt>
                <c:pt idx="55">
                  <c:v>1</c:v>
                </c:pt>
                <c:pt idx="56">
                  <c:v>0</c:v>
                </c:pt>
                <c:pt idx="57">
                  <c:v>0</c:v>
                </c:pt>
                <c:pt idx="58">
                  <c:v>1</c:v>
                </c:pt>
                <c:pt idx="59">
                  <c:v>0</c:v>
                </c:pt>
                <c:pt idx="60">
                  <c:v>0</c:v>
                </c:pt>
                <c:pt idx="61">
                  <c:v>0</c:v>
                </c:pt>
                <c:pt idx="62">
                  <c:v>0</c:v>
                </c:pt>
                <c:pt idx="63">
                  <c:v>0</c:v>
                </c:pt>
                <c:pt idx="64">
                  <c:v>1</c:v>
                </c:pt>
                <c:pt idx="65">
                  <c:v>4</c:v>
                </c:pt>
                <c:pt idx="66">
                  <c:v>2</c:v>
                </c:pt>
                <c:pt idx="67">
                  <c:v>2</c:v>
                </c:pt>
                <c:pt idx="68">
                  <c:v>0</c:v>
                </c:pt>
                <c:pt idx="69">
                  <c:v>0</c:v>
                </c:pt>
                <c:pt idx="70">
                  <c:v>0</c:v>
                </c:pt>
                <c:pt idx="71">
                  <c:v>1</c:v>
                </c:pt>
                <c:pt idx="72">
                  <c:v>0</c:v>
                </c:pt>
                <c:pt idx="73">
                  <c:v>0</c:v>
                </c:pt>
                <c:pt idx="74">
                  <c:v>0</c:v>
                </c:pt>
                <c:pt idx="75">
                  <c:v>0</c:v>
                </c:pt>
                <c:pt idx="76">
                  <c:v>0</c:v>
                </c:pt>
                <c:pt idx="77">
                  <c:v>0</c:v>
                </c:pt>
                <c:pt idx="78">
                  <c:v>1</c:v>
                </c:pt>
                <c:pt idx="79">
                  <c:v>0</c:v>
                </c:pt>
                <c:pt idx="80">
                  <c:v>0</c:v>
                </c:pt>
                <c:pt idx="81">
                  <c:v>0</c:v>
                </c:pt>
                <c:pt idx="82">
                  <c:v>0</c:v>
                </c:pt>
                <c:pt idx="83">
                  <c:v>0</c:v>
                </c:pt>
                <c:pt idx="84">
                  <c:v>0</c:v>
                </c:pt>
                <c:pt idx="85">
                  <c:v>0</c:v>
                </c:pt>
                <c:pt idx="86">
                  <c:v>27</c:v>
                </c:pt>
                <c:pt idx="87">
                  <c:v>6</c:v>
                </c:pt>
                <c:pt idx="88">
                  <c:v>0</c:v>
                </c:pt>
                <c:pt idx="89">
                  <c:v>1</c:v>
                </c:pt>
                <c:pt idx="90">
                  <c:v>1</c:v>
                </c:pt>
                <c:pt idx="91">
                  <c:v>0</c:v>
                </c:pt>
              </c:numCache>
            </c:numRef>
          </c:val>
          <c:smooth val="0"/>
          <c:extLst>
            <c:ext xmlns:c16="http://schemas.microsoft.com/office/drawing/2014/chart" uri="{C3380CC4-5D6E-409C-BE32-E72D297353CC}">
              <c16:uniqueId val="{00000000-0E29-452A-90C9-9D1A0884034B}"/>
            </c:ext>
          </c:extLst>
        </c:ser>
        <c:dLbls>
          <c:showLegendKey val="0"/>
          <c:showVal val="0"/>
          <c:showCatName val="0"/>
          <c:showSerName val="0"/>
          <c:showPercent val="0"/>
          <c:showBubbleSize val="0"/>
        </c:dLbls>
        <c:smooth val="0"/>
        <c:axId val="407955624"/>
        <c:axId val="407956280"/>
      </c:lineChart>
      <c:dateAx>
        <c:axId val="407955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56280"/>
        <c:crosses val="autoZero"/>
        <c:auto val="1"/>
        <c:lblOffset val="100"/>
        <c:baseTimeUnit val="days"/>
      </c:dateAx>
      <c:valAx>
        <c:axId val="407956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55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Sheet1!$A$2:$A$93</c:f>
              <c:numCache>
                <c:formatCode>m/d/yyyy</c:formatCode>
                <c:ptCount val="92"/>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pt idx="31">
                  <c:v>43678</c:v>
                </c:pt>
                <c:pt idx="32">
                  <c:v>43679</c:v>
                </c:pt>
                <c:pt idx="33">
                  <c:v>43680</c:v>
                </c:pt>
                <c:pt idx="34">
                  <c:v>43681</c:v>
                </c:pt>
                <c:pt idx="35">
                  <c:v>43682</c:v>
                </c:pt>
                <c:pt idx="36">
                  <c:v>43683</c:v>
                </c:pt>
                <c:pt idx="37">
                  <c:v>43684</c:v>
                </c:pt>
                <c:pt idx="38">
                  <c:v>43685</c:v>
                </c:pt>
                <c:pt idx="39">
                  <c:v>43686</c:v>
                </c:pt>
                <c:pt idx="40">
                  <c:v>43687</c:v>
                </c:pt>
                <c:pt idx="41">
                  <c:v>43688</c:v>
                </c:pt>
                <c:pt idx="42">
                  <c:v>43689</c:v>
                </c:pt>
                <c:pt idx="43">
                  <c:v>43690</c:v>
                </c:pt>
                <c:pt idx="44">
                  <c:v>43691</c:v>
                </c:pt>
                <c:pt idx="45">
                  <c:v>43692</c:v>
                </c:pt>
                <c:pt idx="46">
                  <c:v>43693</c:v>
                </c:pt>
                <c:pt idx="47">
                  <c:v>43694</c:v>
                </c:pt>
                <c:pt idx="48">
                  <c:v>43695</c:v>
                </c:pt>
                <c:pt idx="49">
                  <c:v>43696</c:v>
                </c:pt>
                <c:pt idx="50">
                  <c:v>43697</c:v>
                </c:pt>
                <c:pt idx="51">
                  <c:v>43698</c:v>
                </c:pt>
                <c:pt idx="52">
                  <c:v>43699</c:v>
                </c:pt>
                <c:pt idx="53">
                  <c:v>43700</c:v>
                </c:pt>
                <c:pt idx="54">
                  <c:v>43701</c:v>
                </c:pt>
                <c:pt idx="55">
                  <c:v>43702</c:v>
                </c:pt>
                <c:pt idx="56">
                  <c:v>43703</c:v>
                </c:pt>
                <c:pt idx="57">
                  <c:v>43704</c:v>
                </c:pt>
                <c:pt idx="58">
                  <c:v>43705</c:v>
                </c:pt>
                <c:pt idx="59">
                  <c:v>43706</c:v>
                </c:pt>
                <c:pt idx="60">
                  <c:v>43707</c:v>
                </c:pt>
                <c:pt idx="61">
                  <c:v>43708</c:v>
                </c:pt>
                <c:pt idx="62">
                  <c:v>43709</c:v>
                </c:pt>
                <c:pt idx="63">
                  <c:v>43710</c:v>
                </c:pt>
                <c:pt idx="64">
                  <c:v>43711</c:v>
                </c:pt>
                <c:pt idx="65">
                  <c:v>43712</c:v>
                </c:pt>
                <c:pt idx="66">
                  <c:v>43713</c:v>
                </c:pt>
                <c:pt idx="67">
                  <c:v>43714</c:v>
                </c:pt>
                <c:pt idx="68">
                  <c:v>43715</c:v>
                </c:pt>
                <c:pt idx="69">
                  <c:v>43716</c:v>
                </c:pt>
                <c:pt idx="70">
                  <c:v>43717</c:v>
                </c:pt>
                <c:pt idx="71">
                  <c:v>43718</c:v>
                </c:pt>
                <c:pt idx="72">
                  <c:v>43719</c:v>
                </c:pt>
                <c:pt idx="73">
                  <c:v>43720</c:v>
                </c:pt>
                <c:pt idx="74">
                  <c:v>43721</c:v>
                </c:pt>
                <c:pt idx="75">
                  <c:v>43722</c:v>
                </c:pt>
                <c:pt idx="76">
                  <c:v>43723</c:v>
                </c:pt>
                <c:pt idx="77">
                  <c:v>43724</c:v>
                </c:pt>
                <c:pt idx="78">
                  <c:v>43725</c:v>
                </c:pt>
                <c:pt idx="79">
                  <c:v>43726</c:v>
                </c:pt>
                <c:pt idx="80">
                  <c:v>43727</c:v>
                </c:pt>
                <c:pt idx="81">
                  <c:v>43728</c:v>
                </c:pt>
                <c:pt idx="82">
                  <c:v>43729</c:v>
                </c:pt>
                <c:pt idx="83">
                  <c:v>43730</c:v>
                </c:pt>
                <c:pt idx="84">
                  <c:v>43731</c:v>
                </c:pt>
                <c:pt idx="85">
                  <c:v>43732</c:v>
                </c:pt>
                <c:pt idx="86">
                  <c:v>43733</c:v>
                </c:pt>
                <c:pt idx="87">
                  <c:v>43734</c:v>
                </c:pt>
                <c:pt idx="88">
                  <c:v>43735</c:v>
                </c:pt>
                <c:pt idx="89">
                  <c:v>43736</c:v>
                </c:pt>
                <c:pt idx="90">
                  <c:v>43737</c:v>
                </c:pt>
                <c:pt idx="91">
                  <c:v>43738</c:v>
                </c:pt>
              </c:numCache>
            </c:numRef>
          </c:cat>
          <c:val>
            <c:numRef>
              <c:f>Sheet1!$B$2:$B$93</c:f>
              <c:numCache>
                <c:formatCode>General</c:formatCode>
                <c:ptCount val="92"/>
                <c:pt idx="0">
                  <c:v>3</c:v>
                </c:pt>
                <c:pt idx="1">
                  <c:v>3</c:v>
                </c:pt>
                <c:pt idx="2">
                  <c:v>1</c:v>
                </c:pt>
                <c:pt idx="3">
                  <c:v>4</c:v>
                </c:pt>
                <c:pt idx="4">
                  <c:v>1</c:v>
                </c:pt>
                <c:pt idx="5">
                  <c:v>3</c:v>
                </c:pt>
                <c:pt idx="6">
                  <c:v>3</c:v>
                </c:pt>
                <c:pt idx="7">
                  <c:v>4</c:v>
                </c:pt>
                <c:pt idx="8">
                  <c:v>1</c:v>
                </c:pt>
                <c:pt idx="9">
                  <c:v>4</c:v>
                </c:pt>
                <c:pt idx="10">
                  <c:v>1</c:v>
                </c:pt>
                <c:pt idx="11">
                  <c:v>0</c:v>
                </c:pt>
                <c:pt idx="12">
                  <c:v>0</c:v>
                </c:pt>
                <c:pt idx="13">
                  <c:v>2</c:v>
                </c:pt>
                <c:pt idx="14">
                  <c:v>2</c:v>
                </c:pt>
                <c:pt idx="15">
                  <c:v>0</c:v>
                </c:pt>
                <c:pt idx="16">
                  <c:v>0</c:v>
                </c:pt>
                <c:pt idx="17">
                  <c:v>0</c:v>
                </c:pt>
                <c:pt idx="18">
                  <c:v>5</c:v>
                </c:pt>
                <c:pt idx="19">
                  <c:v>0</c:v>
                </c:pt>
                <c:pt idx="20">
                  <c:v>0</c:v>
                </c:pt>
                <c:pt idx="21">
                  <c:v>0</c:v>
                </c:pt>
                <c:pt idx="22">
                  <c:v>1</c:v>
                </c:pt>
                <c:pt idx="23">
                  <c:v>2</c:v>
                </c:pt>
                <c:pt idx="24">
                  <c:v>0</c:v>
                </c:pt>
                <c:pt idx="25">
                  <c:v>2</c:v>
                </c:pt>
                <c:pt idx="26">
                  <c:v>4</c:v>
                </c:pt>
                <c:pt idx="27">
                  <c:v>5</c:v>
                </c:pt>
                <c:pt idx="28">
                  <c:v>1</c:v>
                </c:pt>
                <c:pt idx="29">
                  <c:v>3</c:v>
                </c:pt>
                <c:pt idx="30">
                  <c:v>0</c:v>
                </c:pt>
                <c:pt idx="31">
                  <c:v>0</c:v>
                </c:pt>
                <c:pt idx="32">
                  <c:v>1</c:v>
                </c:pt>
                <c:pt idx="33">
                  <c:v>2</c:v>
                </c:pt>
                <c:pt idx="34">
                  <c:v>0</c:v>
                </c:pt>
                <c:pt idx="35">
                  <c:v>1</c:v>
                </c:pt>
                <c:pt idx="36">
                  <c:v>0</c:v>
                </c:pt>
                <c:pt idx="37">
                  <c:v>1</c:v>
                </c:pt>
                <c:pt idx="38">
                  <c:v>5</c:v>
                </c:pt>
                <c:pt idx="39">
                  <c:v>5</c:v>
                </c:pt>
                <c:pt idx="40">
                  <c:v>0</c:v>
                </c:pt>
                <c:pt idx="41">
                  <c:v>3</c:v>
                </c:pt>
                <c:pt idx="42">
                  <c:v>0</c:v>
                </c:pt>
                <c:pt idx="43">
                  <c:v>1</c:v>
                </c:pt>
                <c:pt idx="44">
                  <c:v>3</c:v>
                </c:pt>
                <c:pt idx="45">
                  <c:v>0</c:v>
                </c:pt>
                <c:pt idx="46">
                  <c:v>11</c:v>
                </c:pt>
                <c:pt idx="47">
                  <c:v>0</c:v>
                </c:pt>
                <c:pt idx="48">
                  <c:v>0</c:v>
                </c:pt>
                <c:pt idx="49">
                  <c:v>4</c:v>
                </c:pt>
                <c:pt idx="50">
                  <c:v>3</c:v>
                </c:pt>
                <c:pt idx="51">
                  <c:v>1</c:v>
                </c:pt>
                <c:pt idx="52">
                  <c:v>2</c:v>
                </c:pt>
                <c:pt idx="53">
                  <c:v>1</c:v>
                </c:pt>
                <c:pt idx="54">
                  <c:v>5</c:v>
                </c:pt>
                <c:pt idx="55">
                  <c:v>0</c:v>
                </c:pt>
                <c:pt idx="56">
                  <c:v>2</c:v>
                </c:pt>
                <c:pt idx="57">
                  <c:v>3</c:v>
                </c:pt>
                <c:pt idx="58">
                  <c:v>0</c:v>
                </c:pt>
                <c:pt idx="59">
                  <c:v>1</c:v>
                </c:pt>
                <c:pt idx="60">
                  <c:v>1</c:v>
                </c:pt>
                <c:pt idx="61">
                  <c:v>1</c:v>
                </c:pt>
                <c:pt idx="62">
                  <c:v>1</c:v>
                </c:pt>
                <c:pt idx="63">
                  <c:v>0</c:v>
                </c:pt>
                <c:pt idx="64">
                  <c:v>0</c:v>
                </c:pt>
                <c:pt idx="65">
                  <c:v>2</c:v>
                </c:pt>
                <c:pt idx="66">
                  <c:v>1</c:v>
                </c:pt>
                <c:pt idx="67">
                  <c:v>12</c:v>
                </c:pt>
                <c:pt idx="68">
                  <c:v>0</c:v>
                </c:pt>
                <c:pt idx="69">
                  <c:v>0</c:v>
                </c:pt>
                <c:pt idx="70">
                  <c:v>2</c:v>
                </c:pt>
                <c:pt idx="71">
                  <c:v>2</c:v>
                </c:pt>
                <c:pt idx="72">
                  <c:v>1</c:v>
                </c:pt>
                <c:pt idx="73">
                  <c:v>0</c:v>
                </c:pt>
                <c:pt idx="74">
                  <c:v>0</c:v>
                </c:pt>
                <c:pt idx="75">
                  <c:v>0</c:v>
                </c:pt>
                <c:pt idx="76">
                  <c:v>2</c:v>
                </c:pt>
                <c:pt idx="77">
                  <c:v>0</c:v>
                </c:pt>
                <c:pt idx="78">
                  <c:v>5</c:v>
                </c:pt>
                <c:pt idx="79">
                  <c:v>3</c:v>
                </c:pt>
                <c:pt idx="80">
                  <c:v>1</c:v>
                </c:pt>
                <c:pt idx="81">
                  <c:v>9</c:v>
                </c:pt>
                <c:pt idx="82">
                  <c:v>0</c:v>
                </c:pt>
                <c:pt idx="83">
                  <c:v>0</c:v>
                </c:pt>
                <c:pt idx="84">
                  <c:v>6</c:v>
                </c:pt>
                <c:pt idx="85">
                  <c:v>0</c:v>
                </c:pt>
                <c:pt idx="86">
                  <c:v>1</c:v>
                </c:pt>
                <c:pt idx="87">
                  <c:v>4</c:v>
                </c:pt>
                <c:pt idx="88">
                  <c:v>0</c:v>
                </c:pt>
                <c:pt idx="89">
                  <c:v>1</c:v>
                </c:pt>
                <c:pt idx="90">
                  <c:v>0</c:v>
                </c:pt>
                <c:pt idx="91">
                  <c:v>0</c:v>
                </c:pt>
              </c:numCache>
            </c:numRef>
          </c:val>
          <c:smooth val="0"/>
          <c:extLst>
            <c:ext xmlns:c16="http://schemas.microsoft.com/office/drawing/2014/chart" uri="{C3380CC4-5D6E-409C-BE32-E72D297353CC}">
              <c16:uniqueId val="{00000000-502E-418D-875B-28EC1009640E}"/>
            </c:ext>
          </c:extLst>
        </c:ser>
        <c:dLbls>
          <c:showLegendKey val="0"/>
          <c:showVal val="0"/>
          <c:showCatName val="0"/>
          <c:showSerName val="0"/>
          <c:showPercent val="0"/>
          <c:showBubbleSize val="0"/>
        </c:dLbls>
        <c:smooth val="0"/>
        <c:axId val="407893960"/>
        <c:axId val="407894616"/>
      </c:lineChart>
      <c:dateAx>
        <c:axId val="407893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894616"/>
        <c:crosses val="autoZero"/>
        <c:auto val="1"/>
        <c:lblOffset val="100"/>
        <c:baseTimeUnit val="days"/>
      </c:dateAx>
      <c:valAx>
        <c:axId val="407894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893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69EFC-DEDB-4E6E-9F84-2A2E0E84D245}"/>
              </a:ext>
            </a:extLst>
          </p:cNvPr>
          <p:cNvSpPr>
            <a:spLocks noGrp="1"/>
          </p:cNvSpPr>
          <p:nvPr>
            <p:ph type="ctrTitle"/>
          </p:nvPr>
        </p:nvSpPr>
        <p:spPr/>
        <p:txBody>
          <a:bodyPr/>
          <a:lstStyle/>
          <a:p>
            <a:r>
              <a:rPr lang="en-US"/>
              <a:t>Facebook Quartal</a:t>
            </a:r>
          </a:p>
        </p:txBody>
      </p:sp>
      <p:sp>
        <p:nvSpPr>
          <p:cNvPr id="3" name="Subtitle 2">
            <a:extLst>
              <a:ext uri="{FF2B5EF4-FFF2-40B4-BE49-F238E27FC236}">
                <a16:creationId xmlns:a16="http://schemas.microsoft.com/office/drawing/2014/main" id="{27E46781-A95E-451A-AEE0-70732E67FE5F}"/>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32903632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E24AE-44B4-439B-A8BF-9BDB7E275829}"/>
              </a:ext>
            </a:extLst>
          </p:cNvPr>
          <p:cNvSpPr>
            <a:spLocks noGrp="1"/>
          </p:cNvSpPr>
          <p:nvPr>
            <p:ph type="title"/>
          </p:nvPr>
        </p:nvSpPr>
        <p:spPr/>
        <p:txBody>
          <a:bodyPr/>
          <a:lstStyle/>
          <a:p>
            <a:r>
              <a:rPr lang="en-US"/>
              <a:t>Facebook Key Metrics Table | BUSS</a:t>
            </a:r>
          </a:p>
        </p:txBody>
      </p:sp>
      <p:graphicFrame>
        <p:nvGraphicFramePr>
          <p:cNvPr id="5" name="Table Placeholder 4">
            <a:extLst>
              <a:ext uri="{FF2B5EF4-FFF2-40B4-BE49-F238E27FC236}">
                <a16:creationId xmlns:a16="http://schemas.microsoft.com/office/drawing/2014/main" id="{B9CBD8B5-A97C-4B27-A59F-069FB6E0B384}"/>
              </a:ext>
            </a:extLst>
          </p:cNvPr>
          <p:cNvGraphicFramePr>
            <a:graphicFrameLocks noGrp="1"/>
          </p:cNvGraphicFramePr>
          <p:nvPr>
            <p:ph type="tbl" sz="quarter" idx="13"/>
            <p:extLst>
              <p:ext uri="{D42A27DB-BD31-4B8C-83A1-F6EECF244321}">
                <p14:modId xmlns:p14="http://schemas.microsoft.com/office/powerpoint/2010/main" val="3838819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852086219"/>
                    </a:ext>
                  </a:extLst>
                </a:gridCol>
                <a:gridCol w="411480">
                  <a:extLst>
                    <a:ext uri="{9D8B030D-6E8A-4147-A177-3AD203B41FA5}">
                      <a16:colId xmlns:a16="http://schemas.microsoft.com/office/drawing/2014/main" val="1598421338"/>
                    </a:ext>
                  </a:extLst>
                </a:gridCol>
                <a:gridCol w="304495">
                  <a:extLst>
                    <a:ext uri="{9D8B030D-6E8A-4147-A177-3AD203B41FA5}">
                      <a16:colId xmlns:a16="http://schemas.microsoft.com/office/drawing/2014/main" val="2830603138"/>
                    </a:ext>
                  </a:extLst>
                </a:gridCol>
                <a:gridCol w="304495">
                  <a:extLst>
                    <a:ext uri="{9D8B030D-6E8A-4147-A177-3AD203B41FA5}">
                      <a16:colId xmlns:a16="http://schemas.microsoft.com/office/drawing/2014/main" val="2644244563"/>
                    </a:ext>
                  </a:extLst>
                </a:gridCol>
                <a:gridCol w="304495">
                  <a:extLst>
                    <a:ext uri="{9D8B030D-6E8A-4147-A177-3AD203B41FA5}">
                      <a16:colId xmlns:a16="http://schemas.microsoft.com/office/drawing/2014/main" val="3721384703"/>
                    </a:ext>
                  </a:extLst>
                </a:gridCol>
                <a:gridCol w="304495">
                  <a:extLst>
                    <a:ext uri="{9D8B030D-6E8A-4147-A177-3AD203B41FA5}">
                      <a16:colId xmlns:a16="http://schemas.microsoft.com/office/drawing/2014/main" val="2479946499"/>
                    </a:ext>
                  </a:extLst>
                </a:gridCol>
                <a:gridCol w="304495">
                  <a:extLst>
                    <a:ext uri="{9D8B030D-6E8A-4147-A177-3AD203B41FA5}">
                      <a16:colId xmlns:a16="http://schemas.microsoft.com/office/drawing/2014/main" val="3691940737"/>
                    </a:ext>
                  </a:extLst>
                </a:gridCol>
                <a:gridCol w="304495">
                  <a:extLst>
                    <a:ext uri="{9D8B030D-6E8A-4147-A177-3AD203B41FA5}">
                      <a16:colId xmlns:a16="http://schemas.microsoft.com/office/drawing/2014/main" val="1886259959"/>
                    </a:ext>
                  </a:extLst>
                </a:gridCol>
                <a:gridCol w="304495">
                  <a:extLst>
                    <a:ext uri="{9D8B030D-6E8A-4147-A177-3AD203B41FA5}">
                      <a16:colId xmlns:a16="http://schemas.microsoft.com/office/drawing/2014/main" val="2124568773"/>
                    </a:ext>
                  </a:extLst>
                </a:gridCol>
                <a:gridCol w="304495">
                  <a:extLst>
                    <a:ext uri="{9D8B030D-6E8A-4147-A177-3AD203B41FA5}">
                      <a16:colId xmlns:a16="http://schemas.microsoft.com/office/drawing/2014/main" val="2334198713"/>
                    </a:ext>
                  </a:extLst>
                </a:gridCol>
                <a:gridCol w="304495">
                  <a:extLst>
                    <a:ext uri="{9D8B030D-6E8A-4147-A177-3AD203B41FA5}">
                      <a16:colId xmlns:a16="http://schemas.microsoft.com/office/drawing/2014/main" val="608355185"/>
                    </a:ext>
                  </a:extLst>
                </a:gridCol>
                <a:gridCol w="304495">
                  <a:extLst>
                    <a:ext uri="{9D8B030D-6E8A-4147-A177-3AD203B41FA5}">
                      <a16:colId xmlns:a16="http://schemas.microsoft.com/office/drawing/2014/main" val="3501197536"/>
                    </a:ext>
                  </a:extLst>
                </a:gridCol>
                <a:gridCol w="304495">
                  <a:extLst>
                    <a:ext uri="{9D8B030D-6E8A-4147-A177-3AD203B41FA5}">
                      <a16:colId xmlns:a16="http://schemas.microsoft.com/office/drawing/2014/main" val="3006664707"/>
                    </a:ext>
                  </a:extLst>
                </a:gridCol>
                <a:gridCol w="304495">
                  <a:extLst>
                    <a:ext uri="{9D8B030D-6E8A-4147-A177-3AD203B41FA5}">
                      <a16:colId xmlns:a16="http://schemas.microsoft.com/office/drawing/2014/main" val="3178483360"/>
                    </a:ext>
                  </a:extLst>
                </a:gridCol>
                <a:gridCol w="304495">
                  <a:extLst>
                    <a:ext uri="{9D8B030D-6E8A-4147-A177-3AD203B41FA5}">
                      <a16:colId xmlns:a16="http://schemas.microsoft.com/office/drawing/2014/main" val="2940994770"/>
                    </a:ext>
                  </a:extLst>
                </a:gridCol>
                <a:gridCol w="304495">
                  <a:extLst>
                    <a:ext uri="{9D8B030D-6E8A-4147-A177-3AD203B41FA5}">
                      <a16:colId xmlns:a16="http://schemas.microsoft.com/office/drawing/2014/main" val="32424271"/>
                    </a:ext>
                  </a:extLst>
                </a:gridCol>
                <a:gridCol w="304495">
                  <a:extLst>
                    <a:ext uri="{9D8B030D-6E8A-4147-A177-3AD203B41FA5}">
                      <a16:colId xmlns:a16="http://schemas.microsoft.com/office/drawing/2014/main" val="4282937412"/>
                    </a:ext>
                  </a:extLst>
                </a:gridCol>
                <a:gridCol w="304495">
                  <a:extLst>
                    <a:ext uri="{9D8B030D-6E8A-4147-A177-3AD203B41FA5}">
                      <a16:colId xmlns:a16="http://schemas.microsoft.com/office/drawing/2014/main" val="1227241754"/>
                    </a:ext>
                  </a:extLst>
                </a:gridCol>
                <a:gridCol w="304495">
                  <a:extLst>
                    <a:ext uri="{9D8B030D-6E8A-4147-A177-3AD203B41FA5}">
                      <a16:colId xmlns:a16="http://schemas.microsoft.com/office/drawing/2014/main" val="2036351922"/>
                    </a:ext>
                  </a:extLst>
                </a:gridCol>
                <a:gridCol w="304495">
                  <a:extLst>
                    <a:ext uri="{9D8B030D-6E8A-4147-A177-3AD203B41FA5}">
                      <a16:colId xmlns:a16="http://schemas.microsoft.com/office/drawing/2014/main" val="2796429152"/>
                    </a:ext>
                  </a:extLst>
                </a:gridCol>
                <a:gridCol w="304495">
                  <a:extLst>
                    <a:ext uri="{9D8B030D-6E8A-4147-A177-3AD203B41FA5}">
                      <a16:colId xmlns:a16="http://schemas.microsoft.com/office/drawing/2014/main" val="2515752685"/>
                    </a:ext>
                  </a:extLst>
                </a:gridCol>
                <a:gridCol w="304495">
                  <a:extLst>
                    <a:ext uri="{9D8B030D-6E8A-4147-A177-3AD203B41FA5}">
                      <a16:colId xmlns:a16="http://schemas.microsoft.com/office/drawing/2014/main" val="2201371405"/>
                    </a:ext>
                  </a:extLst>
                </a:gridCol>
                <a:gridCol w="304495">
                  <a:extLst>
                    <a:ext uri="{9D8B030D-6E8A-4147-A177-3AD203B41FA5}">
                      <a16:colId xmlns:a16="http://schemas.microsoft.com/office/drawing/2014/main" val="161276284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57722608"/>
                  </a:ext>
                </a:extLst>
              </a:tr>
              <a:tr h="370840">
                <a:tc>
                  <a:txBody>
                    <a:bodyPr/>
                    <a:lstStyle/>
                    <a:p>
                      <a:r>
                        <a:rPr lang="en-US" sz="1000"/>
                        <a:t>Buss AG</a:t>
                      </a:r>
                    </a:p>
                  </a:txBody>
                  <a:tcPr/>
                </a:tc>
                <a:tc>
                  <a:txBody>
                    <a:bodyPr/>
                    <a:lstStyle/>
                    <a:p>
                      <a:r>
                        <a:rPr lang="en-US" sz="1000"/>
                        <a:t>104</a:t>
                      </a:r>
                    </a:p>
                  </a:txBody>
                  <a:tcPr/>
                </a:tc>
                <a:tc>
                  <a:txBody>
                    <a:bodyPr/>
                    <a:lstStyle/>
                    <a:p>
                      <a:r>
                        <a:rPr lang="en-US" sz="1000"/>
                        <a:t>6</a:t>
                      </a:r>
                    </a:p>
                  </a:txBody>
                  <a:tcPr/>
                </a:tc>
                <a:tc>
                  <a:txBody>
                    <a:bodyPr/>
                    <a:lstStyle/>
                    <a:p>
                      <a:r>
                        <a:rPr lang="en-US" sz="1000"/>
                        <a:t>5</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1</a:t>
                      </a:r>
                    </a:p>
                  </a:txBody>
                  <a:tcPr/>
                </a:tc>
                <a:tc>
                  <a:txBody>
                    <a:bodyPr/>
                    <a:lstStyle/>
                    <a:p>
                      <a:r>
                        <a:rPr lang="en-US" sz="1000"/>
                        <a:t>19</a:t>
                      </a:r>
                    </a:p>
                  </a:txBody>
                  <a:tcPr/>
                </a:tc>
                <a:tc>
                  <a:txBody>
                    <a:bodyPr/>
                    <a:lstStyle/>
                    <a:p>
                      <a:r>
                        <a:rPr lang="en-US" sz="1000"/>
                        <a:t>0</a:t>
                      </a:r>
                    </a:p>
                  </a:txBody>
                  <a:tcPr/>
                </a:tc>
                <a:tc>
                  <a:txBody>
                    <a:bodyPr/>
                    <a:lstStyle/>
                    <a:p>
                      <a:r>
                        <a:rPr lang="en-US" sz="1000"/>
                        <a:t>19</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21</a:t>
                      </a:r>
                    </a:p>
                  </a:txBody>
                  <a:tcPr/>
                </a:tc>
                <a:tc>
                  <a:txBody>
                    <a:bodyPr/>
                    <a:lstStyle/>
                    <a:p>
                      <a:r>
                        <a:rPr lang="en-US" sz="1000"/>
                        <a:t>0</a:t>
                      </a:r>
                    </a:p>
                  </a:txBody>
                  <a:tcPr/>
                </a:tc>
                <a:tc>
                  <a:txBody>
                    <a:bodyPr/>
                    <a:lstStyle/>
                    <a:p>
                      <a:r>
                        <a:rPr lang="en-US" sz="1000"/>
                        <a:t>0</a:t>
                      </a:r>
                    </a:p>
                  </a:txBody>
                  <a:tcPr/>
                </a:tc>
                <a:tc>
                  <a:txBody>
                    <a:bodyPr/>
                    <a:lstStyle/>
                    <a:p>
                      <a:r>
                        <a:rPr lang="en-US" sz="1000"/>
                        <a:t>4.1584 %</a:t>
                      </a:r>
                    </a:p>
                  </a:txBody>
                  <a:tcPr/>
                </a:tc>
                <a:tc>
                  <a:txBody>
                    <a:bodyPr/>
                    <a:lstStyle/>
                    <a:p>
                      <a:r>
                        <a:rPr lang="en-US" sz="1000"/>
                        <a:t>0.0 %</a:t>
                      </a:r>
                    </a:p>
                  </a:txBody>
                  <a:tcPr/>
                </a:tc>
                <a:extLst>
                  <a:ext uri="{0D108BD9-81ED-4DB2-BD59-A6C34878D82A}">
                    <a16:rowId xmlns:a16="http://schemas.microsoft.com/office/drawing/2014/main" val="3600310272"/>
                  </a:ext>
                </a:extLst>
              </a:tr>
            </a:tbl>
          </a:graphicData>
        </a:graphic>
      </p:graphicFrame>
      <p:sp>
        <p:nvSpPr>
          <p:cNvPr id="4" name="Text Placeholder 3">
            <a:extLst>
              <a:ext uri="{FF2B5EF4-FFF2-40B4-BE49-F238E27FC236}">
                <a16:creationId xmlns:a16="http://schemas.microsoft.com/office/drawing/2014/main" id="{6047622A-1819-4DF5-8F5D-5A89F6ACDACD}"/>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1041112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DE994-0D34-4C0A-8293-C8459260639D}"/>
              </a:ext>
            </a:extLst>
          </p:cNvPr>
          <p:cNvSpPr>
            <a:spLocks noGrp="1"/>
          </p:cNvSpPr>
          <p:nvPr>
            <p:ph type="title"/>
          </p:nvPr>
        </p:nvSpPr>
        <p:spPr/>
        <p:txBody>
          <a:bodyPr/>
          <a:lstStyle/>
          <a:p>
            <a:r>
              <a:rPr lang="en-US"/>
              <a:t>Facebook Key Metrics Table | BUSS</a:t>
            </a:r>
          </a:p>
        </p:txBody>
      </p:sp>
      <p:graphicFrame>
        <p:nvGraphicFramePr>
          <p:cNvPr id="5" name="Table Placeholder 4">
            <a:extLst>
              <a:ext uri="{FF2B5EF4-FFF2-40B4-BE49-F238E27FC236}">
                <a16:creationId xmlns:a16="http://schemas.microsoft.com/office/drawing/2014/main" id="{C9E1DB7A-3BB0-48D6-86C8-5A556D9619FF}"/>
              </a:ext>
            </a:extLst>
          </p:cNvPr>
          <p:cNvGraphicFramePr>
            <a:graphicFrameLocks noGrp="1"/>
          </p:cNvGraphicFramePr>
          <p:nvPr>
            <p:ph type="tbl" sz="quarter" idx="13"/>
            <p:extLst>
              <p:ext uri="{D42A27DB-BD31-4B8C-83A1-F6EECF244321}">
                <p14:modId xmlns:p14="http://schemas.microsoft.com/office/powerpoint/2010/main" val="1663455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
                  <a:extLst>
                    <a:ext uri="{9D8B030D-6E8A-4147-A177-3AD203B41FA5}">
                      <a16:colId xmlns:a16="http://schemas.microsoft.com/office/drawing/2014/main" val="2652698010"/>
                    </a:ext>
                  </a:extLst>
                </a:gridCol>
                <a:gridCol w="238658">
                  <a:extLst>
                    <a:ext uri="{9D8B030D-6E8A-4147-A177-3AD203B41FA5}">
                      <a16:colId xmlns:a16="http://schemas.microsoft.com/office/drawing/2014/main" val="3063379608"/>
                    </a:ext>
                  </a:extLst>
                </a:gridCol>
                <a:gridCol w="238658">
                  <a:extLst>
                    <a:ext uri="{9D8B030D-6E8A-4147-A177-3AD203B41FA5}">
                      <a16:colId xmlns:a16="http://schemas.microsoft.com/office/drawing/2014/main" val="720689030"/>
                    </a:ext>
                  </a:extLst>
                </a:gridCol>
                <a:gridCol w="238658">
                  <a:extLst>
                    <a:ext uri="{9D8B030D-6E8A-4147-A177-3AD203B41FA5}">
                      <a16:colId xmlns:a16="http://schemas.microsoft.com/office/drawing/2014/main" val="2848262042"/>
                    </a:ext>
                  </a:extLst>
                </a:gridCol>
                <a:gridCol w="238658">
                  <a:extLst>
                    <a:ext uri="{9D8B030D-6E8A-4147-A177-3AD203B41FA5}">
                      <a16:colId xmlns:a16="http://schemas.microsoft.com/office/drawing/2014/main" val="4017757908"/>
                    </a:ext>
                  </a:extLst>
                </a:gridCol>
                <a:gridCol w="238658">
                  <a:extLst>
                    <a:ext uri="{9D8B030D-6E8A-4147-A177-3AD203B41FA5}">
                      <a16:colId xmlns:a16="http://schemas.microsoft.com/office/drawing/2014/main" val="474286089"/>
                    </a:ext>
                  </a:extLst>
                </a:gridCol>
                <a:gridCol w="238658">
                  <a:extLst>
                    <a:ext uri="{9D8B030D-6E8A-4147-A177-3AD203B41FA5}">
                      <a16:colId xmlns:a16="http://schemas.microsoft.com/office/drawing/2014/main" val="568160941"/>
                    </a:ext>
                  </a:extLst>
                </a:gridCol>
                <a:gridCol w="238658">
                  <a:extLst>
                    <a:ext uri="{9D8B030D-6E8A-4147-A177-3AD203B41FA5}">
                      <a16:colId xmlns:a16="http://schemas.microsoft.com/office/drawing/2014/main" val="3650807540"/>
                    </a:ext>
                  </a:extLst>
                </a:gridCol>
                <a:gridCol w="238658">
                  <a:extLst>
                    <a:ext uri="{9D8B030D-6E8A-4147-A177-3AD203B41FA5}">
                      <a16:colId xmlns:a16="http://schemas.microsoft.com/office/drawing/2014/main" val="133133064"/>
                    </a:ext>
                  </a:extLst>
                </a:gridCol>
                <a:gridCol w="238658">
                  <a:extLst>
                    <a:ext uri="{9D8B030D-6E8A-4147-A177-3AD203B41FA5}">
                      <a16:colId xmlns:a16="http://schemas.microsoft.com/office/drawing/2014/main" val="3066261179"/>
                    </a:ext>
                  </a:extLst>
                </a:gridCol>
                <a:gridCol w="238658">
                  <a:extLst>
                    <a:ext uri="{9D8B030D-6E8A-4147-A177-3AD203B41FA5}">
                      <a16:colId xmlns:a16="http://schemas.microsoft.com/office/drawing/2014/main" val="4222054309"/>
                    </a:ext>
                  </a:extLst>
                </a:gridCol>
                <a:gridCol w="238658">
                  <a:extLst>
                    <a:ext uri="{9D8B030D-6E8A-4147-A177-3AD203B41FA5}">
                      <a16:colId xmlns:a16="http://schemas.microsoft.com/office/drawing/2014/main" val="1030857238"/>
                    </a:ext>
                  </a:extLst>
                </a:gridCol>
                <a:gridCol w="238658">
                  <a:extLst>
                    <a:ext uri="{9D8B030D-6E8A-4147-A177-3AD203B41FA5}">
                      <a16:colId xmlns:a16="http://schemas.microsoft.com/office/drawing/2014/main" val="4270366114"/>
                    </a:ext>
                  </a:extLst>
                </a:gridCol>
                <a:gridCol w="238658">
                  <a:extLst>
                    <a:ext uri="{9D8B030D-6E8A-4147-A177-3AD203B41FA5}">
                      <a16:colId xmlns:a16="http://schemas.microsoft.com/office/drawing/2014/main" val="1522595182"/>
                    </a:ext>
                  </a:extLst>
                </a:gridCol>
                <a:gridCol w="238658">
                  <a:extLst>
                    <a:ext uri="{9D8B030D-6E8A-4147-A177-3AD203B41FA5}">
                      <a16:colId xmlns:a16="http://schemas.microsoft.com/office/drawing/2014/main" val="2801737149"/>
                    </a:ext>
                  </a:extLst>
                </a:gridCol>
                <a:gridCol w="238658">
                  <a:extLst>
                    <a:ext uri="{9D8B030D-6E8A-4147-A177-3AD203B41FA5}">
                      <a16:colId xmlns:a16="http://schemas.microsoft.com/office/drawing/2014/main" val="3448895680"/>
                    </a:ext>
                  </a:extLst>
                </a:gridCol>
                <a:gridCol w="238658">
                  <a:extLst>
                    <a:ext uri="{9D8B030D-6E8A-4147-A177-3AD203B41FA5}">
                      <a16:colId xmlns:a16="http://schemas.microsoft.com/office/drawing/2014/main" val="2416603144"/>
                    </a:ext>
                  </a:extLst>
                </a:gridCol>
                <a:gridCol w="238658">
                  <a:extLst>
                    <a:ext uri="{9D8B030D-6E8A-4147-A177-3AD203B41FA5}">
                      <a16:colId xmlns:a16="http://schemas.microsoft.com/office/drawing/2014/main" val="889416923"/>
                    </a:ext>
                  </a:extLst>
                </a:gridCol>
                <a:gridCol w="246888">
                  <a:extLst>
                    <a:ext uri="{9D8B030D-6E8A-4147-A177-3AD203B41FA5}">
                      <a16:colId xmlns:a16="http://schemas.microsoft.com/office/drawing/2014/main" val="88955743"/>
                    </a:ext>
                  </a:extLst>
                </a:gridCol>
                <a:gridCol w="238658">
                  <a:extLst>
                    <a:ext uri="{9D8B030D-6E8A-4147-A177-3AD203B41FA5}">
                      <a16:colId xmlns:a16="http://schemas.microsoft.com/office/drawing/2014/main" val="3522697308"/>
                    </a:ext>
                  </a:extLst>
                </a:gridCol>
                <a:gridCol w="238658">
                  <a:extLst>
                    <a:ext uri="{9D8B030D-6E8A-4147-A177-3AD203B41FA5}">
                      <a16:colId xmlns:a16="http://schemas.microsoft.com/office/drawing/2014/main" val="650566133"/>
                    </a:ext>
                  </a:extLst>
                </a:gridCol>
                <a:gridCol w="238658">
                  <a:extLst>
                    <a:ext uri="{9D8B030D-6E8A-4147-A177-3AD203B41FA5}">
                      <a16:colId xmlns:a16="http://schemas.microsoft.com/office/drawing/2014/main" val="856819685"/>
                    </a:ext>
                  </a:extLst>
                </a:gridCol>
                <a:gridCol w="238658">
                  <a:extLst>
                    <a:ext uri="{9D8B030D-6E8A-4147-A177-3AD203B41FA5}">
                      <a16:colId xmlns:a16="http://schemas.microsoft.com/office/drawing/2014/main" val="2515851185"/>
                    </a:ext>
                  </a:extLst>
                </a:gridCol>
                <a:gridCol w="238658">
                  <a:extLst>
                    <a:ext uri="{9D8B030D-6E8A-4147-A177-3AD203B41FA5}">
                      <a16:colId xmlns:a16="http://schemas.microsoft.com/office/drawing/2014/main" val="646485810"/>
                    </a:ext>
                  </a:extLst>
                </a:gridCol>
                <a:gridCol w="238658">
                  <a:extLst>
                    <a:ext uri="{9D8B030D-6E8A-4147-A177-3AD203B41FA5}">
                      <a16:colId xmlns:a16="http://schemas.microsoft.com/office/drawing/2014/main" val="960757362"/>
                    </a:ext>
                  </a:extLst>
                </a:gridCol>
                <a:gridCol w="238658">
                  <a:extLst>
                    <a:ext uri="{9D8B030D-6E8A-4147-A177-3AD203B41FA5}">
                      <a16:colId xmlns:a16="http://schemas.microsoft.com/office/drawing/2014/main" val="761251430"/>
                    </a:ext>
                  </a:extLst>
                </a:gridCol>
                <a:gridCol w="238658">
                  <a:extLst>
                    <a:ext uri="{9D8B030D-6E8A-4147-A177-3AD203B41FA5}">
                      <a16:colId xmlns:a16="http://schemas.microsoft.com/office/drawing/2014/main" val="1575073249"/>
                    </a:ext>
                  </a:extLst>
                </a:gridCol>
                <a:gridCol w="238658">
                  <a:extLst>
                    <a:ext uri="{9D8B030D-6E8A-4147-A177-3AD203B41FA5}">
                      <a16:colId xmlns:a16="http://schemas.microsoft.com/office/drawing/2014/main" val="2321255316"/>
                    </a:ext>
                  </a:extLst>
                </a:gridCol>
                <a:gridCol w="238658">
                  <a:extLst>
                    <a:ext uri="{9D8B030D-6E8A-4147-A177-3AD203B41FA5}">
                      <a16:colId xmlns:a16="http://schemas.microsoft.com/office/drawing/2014/main" val="470247570"/>
                    </a:ext>
                  </a:extLst>
                </a:gridCol>
                <a:gridCol w="238658">
                  <a:extLst>
                    <a:ext uri="{9D8B030D-6E8A-4147-A177-3AD203B41FA5}">
                      <a16:colId xmlns:a16="http://schemas.microsoft.com/office/drawing/2014/main" val="397812882"/>
                    </a:ext>
                  </a:extLst>
                </a:gridCol>
                <a:gridCol w="238658">
                  <a:extLst>
                    <a:ext uri="{9D8B030D-6E8A-4147-A177-3AD203B41FA5}">
                      <a16:colId xmlns:a16="http://schemas.microsoft.com/office/drawing/2014/main" val="3193036624"/>
                    </a:ext>
                  </a:extLst>
                </a:gridCol>
                <a:gridCol w="238658">
                  <a:extLst>
                    <a:ext uri="{9D8B030D-6E8A-4147-A177-3AD203B41FA5}">
                      <a16:colId xmlns:a16="http://schemas.microsoft.com/office/drawing/2014/main" val="1075977788"/>
                    </a:ext>
                  </a:extLst>
                </a:gridCol>
                <a:gridCol w="238658">
                  <a:extLst>
                    <a:ext uri="{9D8B030D-6E8A-4147-A177-3AD203B41FA5}">
                      <a16:colId xmlns:a16="http://schemas.microsoft.com/office/drawing/2014/main" val="1311101834"/>
                    </a:ext>
                  </a:extLst>
                </a:gridCol>
                <a:gridCol w="238658">
                  <a:extLst>
                    <a:ext uri="{9D8B030D-6E8A-4147-A177-3AD203B41FA5}">
                      <a16:colId xmlns:a16="http://schemas.microsoft.com/office/drawing/2014/main" val="36055521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1458402014"/>
                  </a:ext>
                </a:extLst>
              </a:tr>
              <a:tr h="370840">
                <a:tc>
                  <a:txBody>
                    <a:bodyPr/>
                    <a:lstStyle/>
                    <a:p>
                      <a:r>
                        <a:rPr lang="en-US" sz="1000"/>
                        <a:t>Buss AG</a:t>
                      </a:r>
                    </a:p>
                  </a:txBody>
                  <a:tcPr/>
                </a:tc>
                <a:tc>
                  <a:txBody>
                    <a:bodyPr/>
                    <a:lstStyle/>
                    <a:p>
                      <a:r>
                        <a:rPr lang="en-US" sz="1000"/>
                        <a:t>104</a:t>
                      </a:r>
                    </a:p>
                  </a:txBody>
                  <a:tcPr/>
                </a:tc>
                <a:tc>
                  <a:txBody>
                    <a:bodyPr/>
                    <a:lstStyle/>
                    <a:p>
                      <a:r>
                        <a:rPr lang="en-US" sz="1000"/>
                        <a:t>6</a:t>
                      </a:r>
                    </a:p>
                  </a:txBody>
                  <a:tcPr/>
                </a:tc>
                <a:tc>
                  <a:txBody>
                    <a:bodyPr/>
                    <a:lstStyle/>
                    <a:p>
                      <a:r>
                        <a:rPr lang="en-US" sz="1000"/>
                        <a:t>8</a:t>
                      </a:r>
                    </a:p>
                  </a:txBody>
                  <a:tcPr/>
                </a:tc>
                <a:tc>
                  <a:txBody>
                    <a:bodyPr/>
                    <a:lstStyle/>
                    <a:p>
                      <a:r>
                        <a:rPr lang="en-US" sz="1000"/>
                        <a:t>1</a:t>
                      </a:r>
                    </a:p>
                  </a:txBody>
                  <a:tcPr/>
                </a:tc>
                <a:tc>
                  <a:txBody>
                    <a:bodyPr/>
                    <a:lstStyle/>
                    <a:p>
                      <a:r>
                        <a:rPr lang="en-US" sz="1000"/>
                        <a:t>72.47619047619</a:t>
                      </a:r>
                    </a:p>
                  </a:txBody>
                  <a:tcPr/>
                </a:tc>
                <a:tc>
                  <a:txBody>
                    <a:bodyPr/>
                    <a:lstStyle/>
                    <a:p>
                      <a:r>
                        <a:rPr lang="en-US" sz="1000"/>
                        <a:t>5</a:t>
                      </a:r>
                    </a:p>
                  </a:txBody>
                  <a:tcPr/>
                </a:tc>
                <a:tc>
                  <a:txBody>
                    <a:bodyPr/>
                    <a:lstStyle/>
                    <a:p>
                      <a:r>
                        <a:rPr lang="en-US" sz="1000"/>
                        <a:t>858</a:t>
                      </a:r>
                    </a:p>
                  </a:txBody>
                  <a:tcPr/>
                </a:tc>
                <a:tc>
                  <a:txBody>
                    <a:bodyPr/>
                    <a:lstStyle/>
                    <a:p>
                      <a:r>
                        <a:rPr lang="en-US" sz="1000"/>
                        <a:t>4.1630434782609</a:t>
                      </a:r>
                    </a:p>
                  </a:txBody>
                  <a:tcPr/>
                </a:tc>
                <a:tc>
                  <a:txBody>
                    <a:bodyPr/>
                    <a:lstStyle/>
                    <a:p>
                      <a:r>
                        <a:rPr lang="en-US" sz="1000"/>
                        <a:t>0</a:t>
                      </a:r>
                    </a:p>
                  </a:txBody>
                  <a:tcPr/>
                </a:tc>
                <a:tc>
                  <a:txBody>
                    <a:bodyPr/>
                    <a:lstStyle/>
                    <a:p>
                      <a:r>
                        <a:rPr lang="en-US" sz="1000"/>
                        <a:t>91</a:t>
                      </a:r>
                    </a:p>
                  </a:txBody>
                  <a:tcPr/>
                </a:tc>
                <a:tc>
                  <a:txBody>
                    <a:bodyPr/>
                    <a:lstStyle/>
                    <a:p>
                      <a:r>
                        <a:rPr lang="en-US" sz="1000"/>
                        <a:t>858</a:t>
                      </a:r>
                    </a:p>
                  </a:txBody>
                  <a:tcPr/>
                </a:tc>
                <a:tc>
                  <a:txBody>
                    <a:bodyPr/>
                    <a:lstStyle/>
                    <a:p>
                      <a:r>
                        <a:rPr lang="en-US" sz="1000"/>
                        <a:t>36.12 %</a:t>
                      </a:r>
                    </a:p>
                  </a:txBody>
                  <a:tcPr/>
                </a:tc>
                <a:tc>
                  <a:txBody>
                    <a:bodyPr/>
                    <a:lstStyle/>
                    <a:p>
                      <a:r>
                        <a:rPr lang="en-US" sz="1000"/>
                        <a:t>111</a:t>
                      </a:r>
                    </a:p>
                  </a:txBody>
                  <a:tcPr/>
                </a:tc>
                <a:tc>
                  <a:txBody>
                    <a:bodyPr/>
                    <a:lstStyle/>
                    <a:p>
                      <a:r>
                        <a:rPr lang="en-US" sz="1000"/>
                        <a:t>49</a:t>
                      </a:r>
                    </a:p>
                  </a:txBody>
                  <a:tcPr/>
                </a:tc>
                <a:tc>
                  <a:txBody>
                    <a:bodyPr/>
                    <a:lstStyle/>
                    <a:p>
                      <a:r>
                        <a:rPr lang="en-US" sz="1000"/>
                        <a:t>1</a:t>
                      </a:r>
                    </a:p>
                  </a:txBody>
                  <a:tcPr/>
                </a:tc>
                <a:tc>
                  <a:txBody>
                    <a:bodyPr/>
                    <a:lstStyle/>
                    <a:p>
                      <a:r>
                        <a:rPr lang="en-US" sz="1000"/>
                        <a:t>0</a:t>
                      </a:r>
                    </a:p>
                  </a:txBody>
                  <a:tcPr/>
                </a:tc>
                <a:tc>
                  <a:txBody>
                    <a:bodyPr/>
                    <a:lstStyle/>
                    <a:p>
                      <a:r>
                        <a:rPr lang="en-US" sz="1000"/>
                        <a:t>62</a:t>
                      </a:r>
                    </a:p>
                  </a:txBody>
                  <a:tcPr/>
                </a:tc>
                <a:tc>
                  <a:txBody>
                    <a:bodyPr/>
                    <a:lstStyle/>
                    <a:p>
                      <a:r>
                        <a:rPr lang="en-US" sz="1000"/>
                        <a:t>0</a:t>
                      </a:r>
                    </a:p>
                  </a:txBody>
                  <a:tcPr/>
                </a:tc>
                <a:tc>
                  <a:txBody>
                    <a:bodyPr/>
                    <a:lstStyle/>
                    <a:p>
                      <a:r>
                        <a:rPr lang="en-US" sz="1000"/>
                        <a:t>0</a:t>
                      </a:r>
                    </a:p>
                  </a:txBody>
                  <a:tcPr/>
                </a:tc>
                <a:tc>
                  <a:txBody>
                    <a:bodyPr/>
                    <a:lstStyle/>
                    <a:p>
                      <a:r>
                        <a:rPr lang="en-US" sz="1000"/>
                        <a:t>15</a:t>
                      </a:r>
                    </a:p>
                  </a:txBody>
                  <a:tcPr/>
                </a:tc>
                <a:tc>
                  <a:txBody>
                    <a:bodyPr/>
                    <a:lstStyle/>
                    <a:p>
                      <a:r>
                        <a:rPr lang="en-US" sz="1000"/>
                        <a:t>47</a:t>
                      </a:r>
                    </a:p>
                  </a:txBody>
                  <a:tcPr/>
                </a:tc>
                <a:tc>
                  <a:txBody>
                    <a:bodyPr/>
                    <a:lstStyle/>
                    <a:p>
                      <a:r>
                        <a:rPr lang="en-US" sz="1000"/>
                        <a:t>0</a:t>
                      </a:r>
                    </a:p>
                  </a:txBody>
                  <a:tcPr/>
                </a:tc>
                <a:tc>
                  <a:txBody>
                    <a:bodyPr/>
                    <a:lstStyle/>
                    <a:p>
                      <a:r>
                        <a:rPr lang="en-US" sz="1000"/>
                        <a:t>29</a:t>
                      </a:r>
                    </a:p>
                  </a:txBody>
                  <a:tcPr/>
                </a:tc>
                <a:tc>
                  <a:txBody>
                    <a:bodyPr/>
                    <a:lstStyle/>
                    <a:p>
                      <a:r>
                        <a:rPr lang="en-US" sz="1000"/>
                        <a:t>26</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615552947"/>
                  </a:ext>
                </a:extLst>
              </a:tr>
            </a:tbl>
          </a:graphicData>
        </a:graphic>
      </p:graphicFrame>
      <p:sp>
        <p:nvSpPr>
          <p:cNvPr id="4" name="Text Placeholder 3">
            <a:extLst>
              <a:ext uri="{FF2B5EF4-FFF2-40B4-BE49-F238E27FC236}">
                <a16:creationId xmlns:a16="http://schemas.microsoft.com/office/drawing/2014/main" id="{DB83A380-0880-43A6-907C-35DA39011B2F}"/>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2023290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47639-4C7B-42FA-9FC6-0444F27E6224}"/>
              </a:ext>
            </a:extLst>
          </p:cNvPr>
          <p:cNvSpPr>
            <a:spLocks noGrp="1"/>
          </p:cNvSpPr>
          <p:nvPr>
            <p:ph type="title"/>
          </p:nvPr>
        </p:nvSpPr>
        <p:spPr/>
        <p:txBody>
          <a:bodyPr/>
          <a:lstStyle/>
          <a:p>
            <a:r>
              <a:rPr lang="en-US"/>
              <a:t>Facebook Fans Total | BUSS</a:t>
            </a:r>
          </a:p>
        </p:txBody>
      </p:sp>
      <p:graphicFrame>
        <p:nvGraphicFramePr>
          <p:cNvPr id="6" name="Chart Placeholder 5">
            <a:extLst>
              <a:ext uri="{FF2B5EF4-FFF2-40B4-BE49-F238E27FC236}">
                <a16:creationId xmlns:a16="http://schemas.microsoft.com/office/drawing/2014/main" id="{44C78BEA-CC43-4945-B5BF-E99EEE2C1584}"/>
              </a:ext>
            </a:extLst>
          </p:cNvPr>
          <p:cNvGraphicFramePr>
            <a:graphicFrameLocks noGrp="1"/>
          </p:cNvGraphicFramePr>
          <p:nvPr>
            <p:ph type="chart" sz="quarter" idx="13"/>
            <p:extLst>
              <p:ext uri="{D42A27DB-BD31-4B8C-83A1-F6EECF244321}">
                <p14:modId xmlns:p14="http://schemas.microsoft.com/office/powerpoint/2010/main" val="40070950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289792-B288-43FF-BFD7-E13F32DE0D38}"/>
              </a:ext>
            </a:extLst>
          </p:cNvPr>
          <p:cNvSpPr>
            <a:spLocks noGrp="1"/>
          </p:cNvSpPr>
          <p:nvPr>
            <p:ph type="body" sz="quarter" idx="14"/>
          </p:nvPr>
        </p:nvSpPr>
        <p:spPr/>
        <p:txBody>
          <a:bodyPr/>
          <a:lstStyle/>
          <a:p>
            <a:r>
              <a:rPr lang="en-US"/>
              <a:t>07/01/2019 - 09/30/2019</a:t>
            </a:r>
          </a:p>
        </p:txBody>
      </p:sp>
      <p:sp>
        <p:nvSpPr>
          <p:cNvPr id="5" name="Footer Placeholder 4">
            <a:extLst>
              <a:ext uri="{FF2B5EF4-FFF2-40B4-BE49-F238E27FC236}">
                <a16:creationId xmlns:a16="http://schemas.microsoft.com/office/drawing/2014/main" id="{778F5659-C8C0-40E2-A510-A78FA17C67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7890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25C74-8B27-4A45-ABD6-E2B273C9C93C}"/>
              </a:ext>
            </a:extLst>
          </p:cNvPr>
          <p:cNvSpPr>
            <a:spLocks noGrp="1"/>
          </p:cNvSpPr>
          <p:nvPr>
            <p:ph type="title"/>
          </p:nvPr>
        </p:nvSpPr>
        <p:spPr/>
        <p:txBody>
          <a:bodyPr/>
          <a:lstStyle/>
          <a:p>
            <a:r>
              <a:rPr lang="en-US"/>
              <a:t>Facebook Own Posts Table | BUSS - 1 of 6</a:t>
            </a:r>
          </a:p>
        </p:txBody>
      </p:sp>
      <p:graphicFrame>
        <p:nvGraphicFramePr>
          <p:cNvPr id="5" name="Table Placeholder 4">
            <a:extLst>
              <a:ext uri="{FF2B5EF4-FFF2-40B4-BE49-F238E27FC236}">
                <a16:creationId xmlns:a16="http://schemas.microsoft.com/office/drawing/2014/main" id="{1C71900B-6B6C-4D27-9FE5-8F97944B75F8}"/>
              </a:ext>
            </a:extLst>
          </p:cNvPr>
          <p:cNvGraphicFramePr>
            <a:graphicFrameLocks noGrp="1"/>
          </p:cNvGraphicFramePr>
          <p:nvPr>
            <p:ph type="tbl" sz="quarter" idx="13"/>
            <p:extLst>
              <p:ext uri="{D42A27DB-BD31-4B8C-83A1-F6EECF244321}">
                <p14:modId xmlns:p14="http://schemas.microsoft.com/office/powerpoint/2010/main" val="59349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11437119"/>
                    </a:ext>
                  </a:extLst>
                </a:gridCol>
                <a:gridCol w="905256">
                  <a:extLst>
                    <a:ext uri="{9D8B030D-6E8A-4147-A177-3AD203B41FA5}">
                      <a16:colId xmlns:a16="http://schemas.microsoft.com/office/drawing/2014/main" val="2063984750"/>
                    </a:ext>
                  </a:extLst>
                </a:gridCol>
                <a:gridCol w="246888">
                  <a:extLst>
                    <a:ext uri="{9D8B030D-6E8A-4147-A177-3AD203B41FA5}">
                      <a16:colId xmlns:a16="http://schemas.microsoft.com/office/drawing/2014/main" val="371371339"/>
                    </a:ext>
                  </a:extLst>
                </a:gridCol>
                <a:gridCol w="208280">
                  <a:extLst>
                    <a:ext uri="{9D8B030D-6E8A-4147-A177-3AD203B41FA5}">
                      <a16:colId xmlns:a16="http://schemas.microsoft.com/office/drawing/2014/main" val="667889587"/>
                    </a:ext>
                  </a:extLst>
                </a:gridCol>
                <a:gridCol w="208280">
                  <a:extLst>
                    <a:ext uri="{9D8B030D-6E8A-4147-A177-3AD203B41FA5}">
                      <a16:colId xmlns:a16="http://schemas.microsoft.com/office/drawing/2014/main" val="2780143863"/>
                    </a:ext>
                  </a:extLst>
                </a:gridCol>
                <a:gridCol w="208280">
                  <a:extLst>
                    <a:ext uri="{9D8B030D-6E8A-4147-A177-3AD203B41FA5}">
                      <a16:colId xmlns:a16="http://schemas.microsoft.com/office/drawing/2014/main" val="4082488940"/>
                    </a:ext>
                  </a:extLst>
                </a:gridCol>
                <a:gridCol w="208280">
                  <a:extLst>
                    <a:ext uri="{9D8B030D-6E8A-4147-A177-3AD203B41FA5}">
                      <a16:colId xmlns:a16="http://schemas.microsoft.com/office/drawing/2014/main" val="2272840077"/>
                    </a:ext>
                  </a:extLst>
                </a:gridCol>
                <a:gridCol w="208280">
                  <a:extLst>
                    <a:ext uri="{9D8B030D-6E8A-4147-A177-3AD203B41FA5}">
                      <a16:colId xmlns:a16="http://schemas.microsoft.com/office/drawing/2014/main" val="401060653"/>
                    </a:ext>
                  </a:extLst>
                </a:gridCol>
                <a:gridCol w="208280">
                  <a:extLst>
                    <a:ext uri="{9D8B030D-6E8A-4147-A177-3AD203B41FA5}">
                      <a16:colId xmlns:a16="http://schemas.microsoft.com/office/drawing/2014/main" val="3421069059"/>
                    </a:ext>
                  </a:extLst>
                </a:gridCol>
                <a:gridCol w="208280">
                  <a:extLst>
                    <a:ext uri="{9D8B030D-6E8A-4147-A177-3AD203B41FA5}">
                      <a16:colId xmlns:a16="http://schemas.microsoft.com/office/drawing/2014/main" val="4103829835"/>
                    </a:ext>
                  </a:extLst>
                </a:gridCol>
                <a:gridCol w="208280">
                  <a:extLst>
                    <a:ext uri="{9D8B030D-6E8A-4147-A177-3AD203B41FA5}">
                      <a16:colId xmlns:a16="http://schemas.microsoft.com/office/drawing/2014/main" val="2644678059"/>
                    </a:ext>
                  </a:extLst>
                </a:gridCol>
                <a:gridCol w="208280">
                  <a:extLst>
                    <a:ext uri="{9D8B030D-6E8A-4147-A177-3AD203B41FA5}">
                      <a16:colId xmlns:a16="http://schemas.microsoft.com/office/drawing/2014/main" val="181155963"/>
                    </a:ext>
                  </a:extLst>
                </a:gridCol>
                <a:gridCol w="208280">
                  <a:extLst>
                    <a:ext uri="{9D8B030D-6E8A-4147-A177-3AD203B41FA5}">
                      <a16:colId xmlns:a16="http://schemas.microsoft.com/office/drawing/2014/main" val="3293685471"/>
                    </a:ext>
                  </a:extLst>
                </a:gridCol>
                <a:gridCol w="208280">
                  <a:extLst>
                    <a:ext uri="{9D8B030D-6E8A-4147-A177-3AD203B41FA5}">
                      <a16:colId xmlns:a16="http://schemas.microsoft.com/office/drawing/2014/main" val="1404803085"/>
                    </a:ext>
                  </a:extLst>
                </a:gridCol>
                <a:gridCol w="208280">
                  <a:extLst>
                    <a:ext uri="{9D8B030D-6E8A-4147-A177-3AD203B41FA5}">
                      <a16:colId xmlns:a16="http://schemas.microsoft.com/office/drawing/2014/main" val="1089423593"/>
                    </a:ext>
                  </a:extLst>
                </a:gridCol>
                <a:gridCol w="208280">
                  <a:extLst>
                    <a:ext uri="{9D8B030D-6E8A-4147-A177-3AD203B41FA5}">
                      <a16:colId xmlns:a16="http://schemas.microsoft.com/office/drawing/2014/main" val="4227975372"/>
                    </a:ext>
                  </a:extLst>
                </a:gridCol>
                <a:gridCol w="208280">
                  <a:extLst>
                    <a:ext uri="{9D8B030D-6E8A-4147-A177-3AD203B41FA5}">
                      <a16:colId xmlns:a16="http://schemas.microsoft.com/office/drawing/2014/main" val="1161112220"/>
                    </a:ext>
                  </a:extLst>
                </a:gridCol>
                <a:gridCol w="208280">
                  <a:extLst>
                    <a:ext uri="{9D8B030D-6E8A-4147-A177-3AD203B41FA5}">
                      <a16:colId xmlns:a16="http://schemas.microsoft.com/office/drawing/2014/main" val="3279075608"/>
                    </a:ext>
                  </a:extLst>
                </a:gridCol>
                <a:gridCol w="208280">
                  <a:extLst>
                    <a:ext uri="{9D8B030D-6E8A-4147-A177-3AD203B41FA5}">
                      <a16:colId xmlns:a16="http://schemas.microsoft.com/office/drawing/2014/main" val="2630613934"/>
                    </a:ext>
                  </a:extLst>
                </a:gridCol>
                <a:gridCol w="208280">
                  <a:extLst>
                    <a:ext uri="{9D8B030D-6E8A-4147-A177-3AD203B41FA5}">
                      <a16:colId xmlns:a16="http://schemas.microsoft.com/office/drawing/2014/main" val="1433138613"/>
                    </a:ext>
                  </a:extLst>
                </a:gridCol>
                <a:gridCol w="208280">
                  <a:extLst>
                    <a:ext uri="{9D8B030D-6E8A-4147-A177-3AD203B41FA5}">
                      <a16:colId xmlns:a16="http://schemas.microsoft.com/office/drawing/2014/main" val="1965677380"/>
                    </a:ext>
                  </a:extLst>
                </a:gridCol>
                <a:gridCol w="208280">
                  <a:extLst>
                    <a:ext uri="{9D8B030D-6E8A-4147-A177-3AD203B41FA5}">
                      <a16:colId xmlns:a16="http://schemas.microsoft.com/office/drawing/2014/main" val="1869938254"/>
                    </a:ext>
                  </a:extLst>
                </a:gridCol>
                <a:gridCol w="208280">
                  <a:extLst>
                    <a:ext uri="{9D8B030D-6E8A-4147-A177-3AD203B41FA5}">
                      <a16:colId xmlns:a16="http://schemas.microsoft.com/office/drawing/2014/main" val="3340246865"/>
                    </a:ext>
                  </a:extLst>
                </a:gridCol>
                <a:gridCol w="208280">
                  <a:extLst>
                    <a:ext uri="{9D8B030D-6E8A-4147-A177-3AD203B41FA5}">
                      <a16:colId xmlns:a16="http://schemas.microsoft.com/office/drawing/2014/main" val="2813609779"/>
                    </a:ext>
                  </a:extLst>
                </a:gridCol>
                <a:gridCol w="208280">
                  <a:extLst>
                    <a:ext uri="{9D8B030D-6E8A-4147-A177-3AD203B41FA5}">
                      <a16:colId xmlns:a16="http://schemas.microsoft.com/office/drawing/2014/main" val="1868914264"/>
                    </a:ext>
                  </a:extLst>
                </a:gridCol>
                <a:gridCol w="208280">
                  <a:extLst>
                    <a:ext uri="{9D8B030D-6E8A-4147-A177-3AD203B41FA5}">
                      <a16:colId xmlns:a16="http://schemas.microsoft.com/office/drawing/2014/main" val="198456428"/>
                    </a:ext>
                  </a:extLst>
                </a:gridCol>
                <a:gridCol w="208280">
                  <a:extLst>
                    <a:ext uri="{9D8B030D-6E8A-4147-A177-3AD203B41FA5}">
                      <a16:colId xmlns:a16="http://schemas.microsoft.com/office/drawing/2014/main" val="1167148902"/>
                    </a:ext>
                  </a:extLst>
                </a:gridCol>
                <a:gridCol w="208280">
                  <a:extLst>
                    <a:ext uri="{9D8B030D-6E8A-4147-A177-3AD203B41FA5}">
                      <a16:colId xmlns:a16="http://schemas.microsoft.com/office/drawing/2014/main" val="3434219886"/>
                    </a:ext>
                  </a:extLst>
                </a:gridCol>
                <a:gridCol w="208280">
                  <a:extLst>
                    <a:ext uri="{9D8B030D-6E8A-4147-A177-3AD203B41FA5}">
                      <a16:colId xmlns:a16="http://schemas.microsoft.com/office/drawing/2014/main" val="1492387155"/>
                    </a:ext>
                  </a:extLst>
                </a:gridCol>
                <a:gridCol w="208280">
                  <a:extLst>
                    <a:ext uri="{9D8B030D-6E8A-4147-A177-3AD203B41FA5}">
                      <a16:colId xmlns:a16="http://schemas.microsoft.com/office/drawing/2014/main" val="3625056558"/>
                    </a:ext>
                  </a:extLst>
                </a:gridCol>
                <a:gridCol w="208280">
                  <a:extLst>
                    <a:ext uri="{9D8B030D-6E8A-4147-A177-3AD203B41FA5}">
                      <a16:colId xmlns:a16="http://schemas.microsoft.com/office/drawing/2014/main" val="2264901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117010768"/>
                  </a:ext>
                </a:extLst>
              </a:tr>
            </a:tbl>
          </a:graphicData>
        </a:graphic>
      </p:graphicFrame>
      <p:sp>
        <p:nvSpPr>
          <p:cNvPr id="4" name="Text Placeholder 3">
            <a:extLst>
              <a:ext uri="{FF2B5EF4-FFF2-40B4-BE49-F238E27FC236}">
                <a16:creationId xmlns:a16="http://schemas.microsoft.com/office/drawing/2014/main" id="{4CB3234E-3261-4C73-9F43-F34826B1F3F1}"/>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3252109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AC545-D988-44E9-8941-5A2FFA5E8EB8}"/>
              </a:ext>
            </a:extLst>
          </p:cNvPr>
          <p:cNvSpPr>
            <a:spLocks noGrp="1"/>
          </p:cNvSpPr>
          <p:nvPr>
            <p:ph type="title"/>
          </p:nvPr>
        </p:nvSpPr>
        <p:spPr/>
        <p:txBody>
          <a:bodyPr/>
          <a:lstStyle/>
          <a:p>
            <a:r>
              <a:rPr lang="en-US"/>
              <a:t>Facebook Own Posts Table | BUSS - 2 of 6</a:t>
            </a:r>
          </a:p>
        </p:txBody>
      </p:sp>
      <p:graphicFrame>
        <p:nvGraphicFramePr>
          <p:cNvPr id="5" name="Table Placeholder 4">
            <a:extLst>
              <a:ext uri="{FF2B5EF4-FFF2-40B4-BE49-F238E27FC236}">
                <a16:creationId xmlns:a16="http://schemas.microsoft.com/office/drawing/2014/main" id="{9FEC55BC-6183-4567-9CD3-8ADB79A58380}"/>
              </a:ext>
            </a:extLst>
          </p:cNvPr>
          <p:cNvGraphicFramePr>
            <a:graphicFrameLocks noGrp="1"/>
          </p:cNvGraphicFramePr>
          <p:nvPr>
            <p:ph type="tbl" sz="quarter" idx="13"/>
            <p:extLst>
              <p:ext uri="{D42A27DB-BD31-4B8C-83A1-F6EECF244321}">
                <p14:modId xmlns:p14="http://schemas.microsoft.com/office/powerpoint/2010/main" val="1566142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1818255"/>
                    </a:ext>
                  </a:extLst>
                </a:gridCol>
                <a:gridCol w="905256">
                  <a:extLst>
                    <a:ext uri="{9D8B030D-6E8A-4147-A177-3AD203B41FA5}">
                      <a16:colId xmlns:a16="http://schemas.microsoft.com/office/drawing/2014/main" val="1950518736"/>
                    </a:ext>
                  </a:extLst>
                </a:gridCol>
                <a:gridCol w="246888">
                  <a:extLst>
                    <a:ext uri="{9D8B030D-6E8A-4147-A177-3AD203B41FA5}">
                      <a16:colId xmlns:a16="http://schemas.microsoft.com/office/drawing/2014/main" val="3284723678"/>
                    </a:ext>
                  </a:extLst>
                </a:gridCol>
                <a:gridCol w="208280">
                  <a:extLst>
                    <a:ext uri="{9D8B030D-6E8A-4147-A177-3AD203B41FA5}">
                      <a16:colId xmlns:a16="http://schemas.microsoft.com/office/drawing/2014/main" val="1980686695"/>
                    </a:ext>
                  </a:extLst>
                </a:gridCol>
                <a:gridCol w="208280">
                  <a:extLst>
                    <a:ext uri="{9D8B030D-6E8A-4147-A177-3AD203B41FA5}">
                      <a16:colId xmlns:a16="http://schemas.microsoft.com/office/drawing/2014/main" val="920821231"/>
                    </a:ext>
                  </a:extLst>
                </a:gridCol>
                <a:gridCol w="208280">
                  <a:extLst>
                    <a:ext uri="{9D8B030D-6E8A-4147-A177-3AD203B41FA5}">
                      <a16:colId xmlns:a16="http://schemas.microsoft.com/office/drawing/2014/main" val="2096523516"/>
                    </a:ext>
                  </a:extLst>
                </a:gridCol>
                <a:gridCol w="208280">
                  <a:extLst>
                    <a:ext uri="{9D8B030D-6E8A-4147-A177-3AD203B41FA5}">
                      <a16:colId xmlns:a16="http://schemas.microsoft.com/office/drawing/2014/main" val="2897793118"/>
                    </a:ext>
                  </a:extLst>
                </a:gridCol>
                <a:gridCol w="208280">
                  <a:extLst>
                    <a:ext uri="{9D8B030D-6E8A-4147-A177-3AD203B41FA5}">
                      <a16:colId xmlns:a16="http://schemas.microsoft.com/office/drawing/2014/main" val="1549865285"/>
                    </a:ext>
                  </a:extLst>
                </a:gridCol>
                <a:gridCol w="208280">
                  <a:extLst>
                    <a:ext uri="{9D8B030D-6E8A-4147-A177-3AD203B41FA5}">
                      <a16:colId xmlns:a16="http://schemas.microsoft.com/office/drawing/2014/main" val="1912686995"/>
                    </a:ext>
                  </a:extLst>
                </a:gridCol>
                <a:gridCol w="208280">
                  <a:extLst>
                    <a:ext uri="{9D8B030D-6E8A-4147-A177-3AD203B41FA5}">
                      <a16:colId xmlns:a16="http://schemas.microsoft.com/office/drawing/2014/main" val="655550941"/>
                    </a:ext>
                  </a:extLst>
                </a:gridCol>
                <a:gridCol w="208280">
                  <a:extLst>
                    <a:ext uri="{9D8B030D-6E8A-4147-A177-3AD203B41FA5}">
                      <a16:colId xmlns:a16="http://schemas.microsoft.com/office/drawing/2014/main" val="3379429543"/>
                    </a:ext>
                  </a:extLst>
                </a:gridCol>
                <a:gridCol w="208280">
                  <a:extLst>
                    <a:ext uri="{9D8B030D-6E8A-4147-A177-3AD203B41FA5}">
                      <a16:colId xmlns:a16="http://schemas.microsoft.com/office/drawing/2014/main" val="214541393"/>
                    </a:ext>
                  </a:extLst>
                </a:gridCol>
                <a:gridCol w="208280">
                  <a:extLst>
                    <a:ext uri="{9D8B030D-6E8A-4147-A177-3AD203B41FA5}">
                      <a16:colId xmlns:a16="http://schemas.microsoft.com/office/drawing/2014/main" val="4239898965"/>
                    </a:ext>
                  </a:extLst>
                </a:gridCol>
                <a:gridCol w="208280">
                  <a:extLst>
                    <a:ext uri="{9D8B030D-6E8A-4147-A177-3AD203B41FA5}">
                      <a16:colId xmlns:a16="http://schemas.microsoft.com/office/drawing/2014/main" val="2899406282"/>
                    </a:ext>
                  </a:extLst>
                </a:gridCol>
                <a:gridCol w="208280">
                  <a:extLst>
                    <a:ext uri="{9D8B030D-6E8A-4147-A177-3AD203B41FA5}">
                      <a16:colId xmlns:a16="http://schemas.microsoft.com/office/drawing/2014/main" val="1361250639"/>
                    </a:ext>
                  </a:extLst>
                </a:gridCol>
                <a:gridCol w="208280">
                  <a:extLst>
                    <a:ext uri="{9D8B030D-6E8A-4147-A177-3AD203B41FA5}">
                      <a16:colId xmlns:a16="http://schemas.microsoft.com/office/drawing/2014/main" val="1714533432"/>
                    </a:ext>
                  </a:extLst>
                </a:gridCol>
                <a:gridCol w="208280">
                  <a:extLst>
                    <a:ext uri="{9D8B030D-6E8A-4147-A177-3AD203B41FA5}">
                      <a16:colId xmlns:a16="http://schemas.microsoft.com/office/drawing/2014/main" val="187066"/>
                    </a:ext>
                  </a:extLst>
                </a:gridCol>
                <a:gridCol w="208280">
                  <a:extLst>
                    <a:ext uri="{9D8B030D-6E8A-4147-A177-3AD203B41FA5}">
                      <a16:colId xmlns:a16="http://schemas.microsoft.com/office/drawing/2014/main" val="2269795893"/>
                    </a:ext>
                  </a:extLst>
                </a:gridCol>
                <a:gridCol w="208280">
                  <a:extLst>
                    <a:ext uri="{9D8B030D-6E8A-4147-A177-3AD203B41FA5}">
                      <a16:colId xmlns:a16="http://schemas.microsoft.com/office/drawing/2014/main" val="3383661265"/>
                    </a:ext>
                  </a:extLst>
                </a:gridCol>
                <a:gridCol w="208280">
                  <a:extLst>
                    <a:ext uri="{9D8B030D-6E8A-4147-A177-3AD203B41FA5}">
                      <a16:colId xmlns:a16="http://schemas.microsoft.com/office/drawing/2014/main" val="3844008226"/>
                    </a:ext>
                  </a:extLst>
                </a:gridCol>
                <a:gridCol w="208280">
                  <a:extLst>
                    <a:ext uri="{9D8B030D-6E8A-4147-A177-3AD203B41FA5}">
                      <a16:colId xmlns:a16="http://schemas.microsoft.com/office/drawing/2014/main" val="3163305967"/>
                    </a:ext>
                  </a:extLst>
                </a:gridCol>
                <a:gridCol w="208280">
                  <a:extLst>
                    <a:ext uri="{9D8B030D-6E8A-4147-A177-3AD203B41FA5}">
                      <a16:colId xmlns:a16="http://schemas.microsoft.com/office/drawing/2014/main" val="208758085"/>
                    </a:ext>
                  </a:extLst>
                </a:gridCol>
                <a:gridCol w="208280">
                  <a:extLst>
                    <a:ext uri="{9D8B030D-6E8A-4147-A177-3AD203B41FA5}">
                      <a16:colId xmlns:a16="http://schemas.microsoft.com/office/drawing/2014/main" val="2583486221"/>
                    </a:ext>
                  </a:extLst>
                </a:gridCol>
                <a:gridCol w="208280">
                  <a:extLst>
                    <a:ext uri="{9D8B030D-6E8A-4147-A177-3AD203B41FA5}">
                      <a16:colId xmlns:a16="http://schemas.microsoft.com/office/drawing/2014/main" val="2092258301"/>
                    </a:ext>
                  </a:extLst>
                </a:gridCol>
                <a:gridCol w="208280">
                  <a:extLst>
                    <a:ext uri="{9D8B030D-6E8A-4147-A177-3AD203B41FA5}">
                      <a16:colId xmlns:a16="http://schemas.microsoft.com/office/drawing/2014/main" val="234858809"/>
                    </a:ext>
                  </a:extLst>
                </a:gridCol>
                <a:gridCol w="208280">
                  <a:extLst>
                    <a:ext uri="{9D8B030D-6E8A-4147-A177-3AD203B41FA5}">
                      <a16:colId xmlns:a16="http://schemas.microsoft.com/office/drawing/2014/main" val="1096604193"/>
                    </a:ext>
                  </a:extLst>
                </a:gridCol>
                <a:gridCol w="208280">
                  <a:extLst>
                    <a:ext uri="{9D8B030D-6E8A-4147-A177-3AD203B41FA5}">
                      <a16:colId xmlns:a16="http://schemas.microsoft.com/office/drawing/2014/main" val="2320253481"/>
                    </a:ext>
                  </a:extLst>
                </a:gridCol>
                <a:gridCol w="208280">
                  <a:extLst>
                    <a:ext uri="{9D8B030D-6E8A-4147-A177-3AD203B41FA5}">
                      <a16:colId xmlns:a16="http://schemas.microsoft.com/office/drawing/2014/main" val="1966688692"/>
                    </a:ext>
                  </a:extLst>
                </a:gridCol>
                <a:gridCol w="208280">
                  <a:extLst>
                    <a:ext uri="{9D8B030D-6E8A-4147-A177-3AD203B41FA5}">
                      <a16:colId xmlns:a16="http://schemas.microsoft.com/office/drawing/2014/main" val="2477234110"/>
                    </a:ext>
                  </a:extLst>
                </a:gridCol>
                <a:gridCol w="208280">
                  <a:extLst>
                    <a:ext uri="{9D8B030D-6E8A-4147-A177-3AD203B41FA5}">
                      <a16:colId xmlns:a16="http://schemas.microsoft.com/office/drawing/2014/main" val="2674872716"/>
                    </a:ext>
                  </a:extLst>
                </a:gridCol>
                <a:gridCol w="208280">
                  <a:extLst>
                    <a:ext uri="{9D8B030D-6E8A-4147-A177-3AD203B41FA5}">
                      <a16:colId xmlns:a16="http://schemas.microsoft.com/office/drawing/2014/main" val="2734968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36466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- 2019-09-25 10:54:24</a:t>
                      </a:r>
                      <a:r>
                        <a:rPr kumimoji="0" lang="en-US" sz="1000" b="0" i="0" u="none" strike="noStrike" kern="1200" cap="none" spc="0" normalizeH="0" baseline="0" noProof="0">
                          <a:ln>
                            <a:noFill/>
                          </a:ln>
                          <a:solidFill>
                            <a:prstClr val="black"/>
                          </a:solidFill>
                          <a:effectLst/>
                          <a:uLnTx/>
                          <a:uFillTx/>
                          <a:latin typeface="+mn-lt"/>
                          <a:ea typeface="+mn-ea"/>
                          <a:cs typeface="+mn-cs"/>
                        </a:rPr>
                        <a:t>
 Only three weeks left until the biggest trade fair in the plastics and polymer industry! On behalf of the entire BUSS team, our CEO Philip Nising invites you to visit BUSS at the K 2019 from the 16th to the 23rd of October in Duesseldorf, Germany! Come and find us in hall 16 stand A59! 
Find out more about upcoming BUSS events here: https://bit.ly/2l4iDrg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https://scontent.xx.fbcdn.net/v/t15.5256-10/s720x720/69459291_497665440791374_1183960619074715648_n.jpg?_nc_cat=109&amp;_nc_oc=AQktED_8pHa7FFX8ROXFgjojPUaZxJFYyVhjxU7XM_wUaqzuxi2-wf33FX9IJSeF38o&amp;_nc_ht=scontent.xx&amp;oh=77990ceed10485a617588084e4b992fa&amp;oe=5E31B005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02:14:31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19901673"/>
                  </a:ext>
                </a:extLst>
              </a:tr>
            </a:tbl>
          </a:graphicData>
        </a:graphic>
      </p:graphicFrame>
      <p:sp>
        <p:nvSpPr>
          <p:cNvPr id="4" name="Text Placeholder 3">
            <a:extLst>
              <a:ext uri="{FF2B5EF4-FFF2-40B4-BE49-F238E27FC236}">
                <a16:creationId xmlns:a16="http://schemas.microsoft.com/office/drawing/2014/main" id="{5F9B7E4D-ED1F-4566-BC5F-7FE824B6DD7B}"/>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2115836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BA8E0-AA77-449F-A18B-E7C81FE084C0}"/>
              </a:ext>
            </a:extLst>
          </p:cNvPr>
          <p:cNvSpPr>
            <a:spLocks noGrp="1"/>
          </p:cNvSpPr>
          <p:nvPr>
            <p:ph type="title"/>
          </p:nvPr>
        </p:nvSpPr>
        <p:spPr/>
        <p:txBody>
          <a:bodyPr/>
          <a:lstStyle/>
          <a:p>
            <a:r>
              <a:rPr lang="en-US"/>
              <a:t>Facebook Own Posts Table | BUSS - 3 of 6</a:t>
            </a:r>
          </a:p>
        </p:txBody>
      </p:sp>
      <p:graphicFrame>
        <p:nvGraphicFramePr>
          <p:cNvPr id="5" name="Table Placeholder 4">
            <a:extLst>
              <a:ext uri="{FF2B5EF4-FFF2-40B4-BE49-F238E27FC236}">
                <a16:creationId xmlns:a16="http://schemas.microsoft.com/office/drawing/2014/main" id="{5466CE28-3C49-45B2-8049-D9E03EA2C70C}"/>
              </a:ext>
            </a:extLst>
          </p:cNvPr>
          <p:cNvGraphicFramePr>
            <a:graphicFrameLocks noGrp="1"/>
          </p:cNvGraphicFramePr>
          <p:nvPr>
            <p:ph type="tbl" sz="quarter" idx="13"/>
            <p:extLst>
              <p:ext uri="{D42A27DB-BD31-4B8C-83A1-F6EECF244321}">
                <p14:modId xmlns:p14="http://schemas.microsoft.com/office/powerpoint/2010/main" val="1213047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14551205"/>
                    </a:ext>
                  </a:extLst>
                </a:gridCol>
                <a:gridCol w="905256">
                  <a:extLst>
                    <a:ext uri="{9D8B030D-6E8A-4147-A177-3AD203B41FA5}">
                      <a16:colId xmlns:a16="http://schemas.microsoft.com/office/drawing/2014/main" val="2412774162"/>
                    </a:ext>
                  </a:extLst>
                </a:gridCol>
                <a:gridCol w="246888">
                  <a:extLst>
                    <a:ext uri="{9D8B030D-6E8A-4147-A177-3AD203B41FA5}">
                      <a16:colId xmlns:a16="http://schemas.microsoft.com/office/drawing/2014/main" val="1931873649"/>
                    </a:ext>
                  </a:extLst>
                </a:gridCol>
                <a:gridCol w="208280">
                  <a:extLst>
                    <a:ext uri="{9D8B030D-6E8A-4147-A177-3AD203B41FA5}">
                      <a16:colId xmlns:a16="http://schemas.microsoft.com/office/drawing/2014/main" val="445567909"/>
                    </a:ext>
                  </a:extLst>
                </a:gridCol>
                <a:gridCol w="208280">
                  <a:extLst>
                    <a:ext uri="{9D8B030D-6E8A-4147-A177-3AD203B41FA5}">
                      <a16:colId xmlns:a16="http://schemas.microsoft.com/office/drawing/2014/main" val="1698916441"/>
                    </a:ext>
                  </a:extLst>
                </a:gridCol>
                <a:gridCol w="208280">
                  <a:extLst>
                    <a:ext uri="{9D8B030D-6E8A-4147-A177-3AD203B41FA5}">
                      <a16:colId xmlns:a16="http://schemas.microsoft.com/office/drawing/2014/main" val="2371475186"/>
                    </a:ext>
                  </a:extLst>
                </a:gridCol>
                <a:gridCol w="208280">
                  <a:extLst>
                    <a:ext uri="{9D8B030D-6E8A-4147-A177-3AD203B41FA5}">
                      <a16:colId xmlns:a16="http://schemas.microsoft.com/office/drawing/2014/main" val="1200751241"/>
                    </a:ext>
                  </a:extLst>
                </a:gridCol>
                <a:gridCol w="208280">
                  <a:extLst>
                    <a:ext uri="{9D8B030D-6E8A-4147-A177-3AD203B41FA5}">
                      <a16:colId xmlns:a16="http://schemas.microsoft.com/office/drawing/2014/main" val="999712571"/>
                    </a:ext>
                  </a:extLst>
                </a:gridCol>
                <a:gridCol w="208280">
                  <a:extLst>
                    <a:ext uri="{9D8B030D-6E8A-4147-A177-3AD203B41FA5}">
                      <a16:colId xmlns:a16="http://schemas.microsoft.com/office/drawing/2014/main" val="1594486104"/>
                    </a:ext>
                  </a:extLst>
                </a:gridCol>
                <a:gridCol w="208280">
                  <a:extLst>
                    <a:ext uri="{9D8B030D-6E8A-4147-A177-3AD203B41FA5}">
                      <a16:colId xmlns:a16="http://schemas.microsoft.com/office/drawing/2014/main" val="2505665882"/>
                    </a:ext>
                  </a:extLst>
                </a:gridCol>
                <a:gridCol w="208280">
                  <a:extLst>
                    <a:ext uri="{9D8B030D-6E8A-4147-A177-3AD203B41FA5}">
                      <a16:colId xmlns:a16="http://schemas.microsoft.com/office/drawing/2014/main" val="86034065"/>
                    </a:ext>
                  </a:extLst>
                </a:gridCol>
                <a:gridCol w="208280">
                  <a:extLst>
                    <a:ext uri="{9D8B030D-6E8A-4147-A177-3AD203B41FA5}">
                      <a16:colId xmlns:a16="http://schemas.microsoft.com/office/drawing/2014/main" val="953785539"/>
                    </a:ext>
                  </a:extLst>
                </a:gridCol>
                <a:gridCol w="208280">
                  <a:extLst>
                    <a:ext uri="{9D8B030D-6E8A-4147-A177-3AD203B41FA5}">
                      <a16:colId xmlns:a16="http://schemas.microsoft.com/office/drawing/2014/main" val="2461813164"/>
                    </a:ext>
                  </a:extLst>
                </a:gridCol>
                <a:gridCol w="208280">
                  <a:extLst>
                    <a:ext uri="{9D8B030D-6E8A-4147-A177-3AD203B41FA5}">
                      <a16:colId xmlns:a16="http://schemas.microsoft.com/office/drawing/2014/main" val="4042241041"/>
                    </a:ext>
                  </a:extLst>
                </a:gridCol>
                <a:gridCol w="208280">
                  <a:extLst>
                    <a:ext uri="{9D8B030D-6E8A-4147-A177-3AD203B41FA5}">
                      <a16:colId xmlns:a16="http://schemas.microsoft.com/office/drawing/2014/main" val="2179601141"/>
                    </a:ext>
                  </a:extLst>
                </a:gridCol>
                <a:gridCol w="208280">
                  <a:extLst>
                    <a:ext uri="{9D8B030D-6E8A-4147-A177-3AD203B41FA5}">
                      <a16:colId xmlns:a16="http://schemas.microsoft.com/office/drawing/2014/main" val="3997608204"/>
                    </a:ext>
                  </a:extLst>
                </a:gridCol>
                <a:gridCol w="208280">
                  <a:extLst>
                    <a:ext uri="{9D8B030D-6E8A-4147-A177-3AD203B41FA5}">
                      <a16:colId xmlns:a16="http://schemas.microsoft.com/office/drawing/2014/main" val="126956576"/>
                    </a:ext>
                  </a:extLst>
                </a:gridCol>
                <a:gridCol w="208280">
                  <a:extLst>
                    <a:ext uri="{9D8B030D-6E8A-4147-A177-3AD203B41FA5}">
                      <a16:colId xmlns:a16="http://schemas.microsoft.com/office/drawing/2014/main" val="762761449"/>
                    </a:ext>
                  </a:extLst>
                </a:gridCol>
                <a:gridCol w="208280">
                  <a:extLst>
                    <a:ext uri="{9D8B030D-6E8A-4147-A177-3AD203B41FA5}">
                      <a16:colId xmlns:a16="http://schemas.microsoft.com/office/drawing/2014/main" val="3299935519"/>
                    </a:ext>
                  </a:extLst>
                </a:gridCol>
                <a:gridCol w="208280">
                  <a:extLst>
                    <a:ext uri="{9D8B030D-6E8A-4147-A177-3AD203B41FA5}">
                      <a16:colId xmlns:a16="http://schemas.microsoft.com/office/drawing/2014/main" val="1000117258"/>
                    </a:ext>
                  </a:extLst>
                </a:gridCol>
                <a:gridCol w="208280">
                  <a:extLst>
                    <a:ext uri="{9D8B030D-6E8A-4147-A177-3AD203B41FA5}">
                      <a16:colId xmlns:a16="http://schemas.microsoft.com/office/drawing/2014/main" val="2443735"/>
                    </a:ext>
                  </a:extLst>
                </a:gridCol>
                <a:gridCol w="208280">
                  <a:extLst>
                    <a:ext uri="{9D8B030D-6E8A-4147-A177-3AD203B41FA5}">
                      <a16:colId xmlns:a16="http://schemas.microsoft.com/office/drawing/2014/main" val="3363196491"/>
                    </a:ext>
                  </a:extLst>
                </a:gridCol>
                <a:gridCol w="208280">
                  <a:extLst>
                    <a:ext uri="{9D8B030D-6E8A-4147-A177-3AD203B41FA5}">
                      <a16:colId xmlns:a16="http://schemas.microsoft.com/office/drawing/2014/main" val="3605662964"/>
                    </a:ext>
                  </a:extLst>
                </a:gridCol>
                <a:gridCol w="208280">
                  <a:extLst>
                    <a:ext uri="{9D8B030D-6E8A-4147-A177-3AD203B41FA5}">
                      <a16:colId xmlns:a16="http://schemas.microsoft.com/office/drawing/2014/main" val="1935913513"/>
                    </a:ext>
                  </a:extLst>
                </a:gridCol>
                <a:gridCol w="208280">
                  <a:extLst>
                    <a:ext uri="{9D8B030D-6E8A-4147-A177-3AD203B41FA5}">
                      <a16:colId xmlns:a16="http://schemas.microsoft.com/office/drawing/2014/main" val="3329536385"/>
                    </a:ext>
                  </a:extLst>
                </a:gridCol>
                <a:gridCol w="208280">
                  <a:extLst>
                    <a:ext uri="{9D8B030D-6E8A-4147-A177-3AD203B41FA5}">
                      <a16:colId xmlns:a16="http://schemas.microsoft.com/office/drawing/2014/main" val="2123098481"/>
                    </a:ext>
                  </a:extLst>
                </a:gridCol>
                <a:gridCol w="208280">
                  <a:extLst>
                    <a:ext uri="{9D8B030D-6E8A-4147-A177-3AD203B41FA5}">
                      <a16:colId xmlns:a16="http://schemas.microsoft.com/office/drawing/2014/main" val="946206427"/>
                    </a:ext>
                  </a:extLst>
                </a:gridCol>
                <a:gridCol w="208280">
                  <a:extLst>
                    <a:ext uri="{9D8B030D-6E8A-4147-A177-3AD203B41FA5}">
                      <a16:colId xmlns:a16="http://schemas.microsoft.com/office/drawing/2014/main" val="3155306026"/>
                    </a:ext>
                  </a:extLst>
                </a:gridCol>
                <a:gridCol w="208280">
                  <a:extLst>
                    <a:ext uri="{9D8B030D-6E8A-4147-A177-3AD203B41FA5}">
                      <a16:colId xmlns:a16="http://schemas.microsoft.com/office/drawing/2014/main" val="1189122315"/>
                    </a:ext>
                  </a:extLst>
                </a:gridCol>
                <a:gridCol w="208280">
                  <a:extLst>
                    <a:ext uri="{9D8B030D-6E8A-4147-A177-3AD203B41FA5}">
                      <a16:colId xmlns:a16="http://schemas.microsoft.com/office/drawing/2014/main" val="1286153826"/>
                    </a:ext>
                  </a:extLst>
                </a:gridCol>
                <a:gridCol w="208280">
                  <a:extLst>
                    <a:ext uri="{9D8B030D-6E8A-4147-A177-3AD203B41FA5}">
                      <a16:colId xmlns:a16="http://schemas.microsoft.com/office/drawing/2014/main" val="2501257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11039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- 2019-09-04 14:25:00</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BUSS helps airplanes fly? Our BUSS Kneader series KX is specially designed to produce high quality anode paste, which is crucial to create aluminium. Because of its low density and high strength, aluminium is a key material for building airplanes. Read the full story here: https://bit.ly/2lY8Ym7
Or simply meet us at the International Congress and Exhibition “Non-ferrous Metals and Minerals” in Krasnoyarsk, Russia to find out more about BUSS anode paste preparation technology!
#kneadertechnology #aluminium #aluminum #anode #anodepaste #mixing #metals #nonferrousmetals #minerals #ore #bauxite #kxkneader #buss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https://scontent.xx.fbcdn.net/v/t1.0-9/s720x720/70361565_2542771099079605_1504350580762476544_o.jpg?_nc_cat=106&amp;_nc_oc=AQk0XK0I0PfHOIU33nSWgXeVh2joeDYmSyoMvfUz4eycioU32SywdZQcubmnw0piHi8&amp;_nc_ht=scontent.xx&amp;oh=420f14e81a2fc60f8ed7081824b794e0&amp;oe=5E3DE4C5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10/04/2019 14:16:18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34683505"/>
                  </a:ext>
                </a:extLst>
              </a:tr>
            </a:tbl>
          </a:graphicData>
        </a:graphic>
      </p:graphicFrame>
      <p:sp>
        <p:nvSpPr>
          <p:cNvPr id="4" name="Text Placeholder 3">
            <a:extLst>
              <a:ext uri="{FF2B5EF4-FFF2-40B4-BE49-F238E27FC236}">
                <a16:creationId xmlns:a16="http://schemas.microsoft.com/office/drawing/2014/main" id="{AC50EB46-CBDD-42C2-954A-C6285A62E0E0}"/>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2601168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A74D1-EB8E-4E3F-A150-2BF83010DE6D}"/>
              </a:ext>
            </a:extLst>
          </p:cNvPr>
          <p:cNvSpPr>
            <a:spLocks noGrp="1"/>
          </p:cNvSpPr>
          <p:nvPr>
            <p:ph type="title"/>
          </p:nvPr>
        </p:nvSpPr>
        <p:spPr/>
        <p:txBody>
          <a:bodyPr/>
          <a:lstStyle/>
          <a:p>
            <a:r>
              <a:rPr lang="en-US"/>
              <a:t>Facebook Own Posts Table | BUSS - 4 of 6</a:t>
            </a:r>
          </a:p>
        </p:txBody>
      </p:sp>
      <p:graphicFrame>
        <p:nvGraphicFramePr>
          <p:cNvPr id="5" name="Table Placeholder 4">
            <a:extLst>
              <a:ext uri="{FF2B5EF4-FFF2-40B4-BE49-F238E27FC236}">
                <a16:creationId xmlns:a16="http://schemas.microsoft.com/office/drawing/2014/main" id="{9577256E-85B9-4225-9248-2F63517B42A3}"/>
              </a:ext>
            </a:extLst>
          </p:cNvPr>
          <p:cNvGraphicFramePr>
            <a:graphicFrameLocks noGrp="1"/>
          </p:cNvGraphicFramePr>
          <p:nvPr>
            <p:ph type="tbl" sz="quarter" idx="13"/>
            <p:extLst>
              <p:ext uri="{D42A27DB-BD31-4B8C-83A1-F6EECF244321}">
                <p14:modId xmlns:p14="http://schemas.microsoft.com/office/powerpoint/2010/main" val="3488772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60540222"/>
                    </a:ext>
                  </a:extLst>
                </a:gridCol>
                <a:gridCol w="905256">
                  <a:extLst>
                    <a:ext uri="{9D8B030D-6E8A-4147-A177-3AD203B41FA5}">
                      <a16:colId xmlns:a16="http://schemas.microsoft.com/office/drawing/2014/main" val="857148042"/>
                    </a:ext>
                  </a:extLst>
                </a:gridCol>
                <a:gridCol w="246888">
                  <a:extLst>
                    <a:ext uri="{9D8B030D-6E8A-4147-A177-3AD203B41FA5}">
                      <a16:colId xmlns:a16="http://schemas.microsoft.com/office/drawing/2014/main" val="929069027"/>
                    </a:ext>
                  </a:extLst>
                </a:gridCol>
                <a:gridCol w="208280">
                  <a:extLst>
                    <a:ext uri="{9D8B030D-6E8A-4147-A177-3AD203B41FA5}">
                      <a16:colId xmlns:a16="http://schemas.microsoft.com/office/drawing/2014/main" val="1129034131"/>
                    </a:ext>
                  </a:extLst>
                </a:gridCol>
                <a:gridCol w="208280">
                  <a:extLst>
                    <a:ext uri="{9D8B030D-6E8A-4147-A177-3AD203B41FA5}">
                      <a16:colId xmlns:a16="http://schemas.microsoft.com/office/drawing/2014/main" val="2862808832"/>
                    </a:ext>
                  </a:extLst>
                </a:gridCol>
                <a:gridCol w="208280">
                  <a:extLst>
                    <a:ext uri="{9D8B030D-6E8A-4147-A177-3AD203B41FA5}">
                      <a16:colId xmlns:a16="http://schemas.microsoft.com/office/drawing/2014/main" val="2156277225"/>
                    </a:ext>
                  </a:extLst>
                </a:gridCol>
                <a:gridCol w="208280">
                  <a:extLst>
                    <a:ext uri="{9D8B030D-6E8A-4147-A177-3AD203B41FA5}">
                      <a16:colId xmlns:a16="http://schemas.microsoft.com/office/drawing/2014/main" val="178038101"/>
                    </a:ext>
                  </a:extLst>
                </a:gridCol>
                <a:gridCol w="208280">
                  <a:extLst>
                    <a:ext uri="{9D8B030D-6E8A-4147-A177-3AD203B41FA5}">
                      <a16:colId xmlns:a16="http://schemas.microsoft.com/office/drawing/2014/main" val="1798671642"/>
                    </a:ext>
                  </a:extLst>
                </a:gridCol>
                <a:gridCol w="208280">
                  <a:extLst>
                    <a:ext uri="{9D8B030D-6E8A-4147-A177-3AD203B41FA5}">
                      <a16:colId xmlns:a16="http://schemas.microsoft.com/office/drawing/2014/main" val="2505423894"/>
                    </a:ext>
                  </a:extLst>
                </a:gridCol>
                <a:gridCol w="208280">
                  <a:extLst>
                    <a:ext uri="{9D8B030D-6E8A-4147-A177-3AD203B41FA5}">
                      <a16:colId xmlns:a16="http://schemas.microsoft.com/office/drawing/2014/main" val="655355490"/>
                    </a:ext>
                  </a:extLst>
                </a:gridCol>
                <a:gridCol w="208280">
                  <a:extLst>
                    <a:ext uri="{9D8B030D-6E8A-4147-A177-3AD203B41FA5}">
                      <a16:colId xmlns:a16="http://schemas.microsoft.com/office/drawing/2014/main" val="1265415219"/>
                    </a:ext>
                  </a:extLst>
                </a:gridCol>
                <a:gridCol w="208280">
                  <a:extLst>
                    <a:ext uri="{9D8B030D-6E8A-4147-A177-3AD203B41FA5}">
                      <a16:colId xmlns:a16="http://schemas.microsoft.com/office/drawing/2014/main" val="1399967647"/>
                    </a:ext>
                  </a:extLst>
                </a:gridCol>
                <a:gridCol w="208280">
                  <a:extLst>
                    <a:ext uri="{9D8B030D-6E8A-4147-A177-3AD203B41FA5}">
                      <a16:colId xmlns:a16="http://schemas.microsoft.com/office/drawing/2014/main" val="2944221474"/>
                    </a:ext>
                  </a:extLst>
                </a:gridCol>
                <a:gridCol w="208280">
                  <a:extLst>
                    <a:ext uri="{9D8B030D-6E8A-4147-A177-3AD203B41FA5}">
                      <a16:colId xmlns:a16="http://schemas.microsoft.com/office/drawing/2014/main" val="981784931"/>
                    </a:ext>
                  </a:extLst>
                </a:gridCol>
                <a:gridCol w="208280">
                  <a:extLst>
                    <a:ext uri="{9D8B030D-6E8A-4147-A177-3AD203B41FA5}">
                      <a16:colId xmlns:a16="http://schemas.microsoft.com/office/drawing/2014/main" val="1035872799"/>
                    </a:ext>
                  </a:extLst>
                </a:gridCol>
                <a:gridCol w="208280">
                  <a:extLst>
                    <a:ext uri="{9D8B030D-6E8A-4147-A177-3AD203B41FA5}">
                      <a16:colId xmlns:a16="http://schemas.microsoft.com/office/drawing/2014/main" val="106932807"/>
                    </a:ext>
                  </a:extLst>
                </a:gridCol>
                <a:gridCol w="208280">
                  <a:extLst>
                    <a:ext uri="{9D8B030D-6E8A-4147-A177-3AD203B41FA5}">
                      <a16:colId xmlns:a16="http://schemas.microsoft.com/office/drawing/2014/main" val="1413885663"/>
                    </a:ext>
                  </a:extLst>
                </a:gridCol>
                <a:gridCol w="208280">
                  <a:extLst>
                    <a:ext uri="{9D8B030D-6E8A-4147-A177-3AD203B41FA5}">
                      <a16:colId xmlns:a16="http://schemas.microsoft.com/office/drawing/2014/main" val="1927859025"/>
                    </a:ext>
                  </a:extLst>
                </a:gridCol>
                <a:gridCol w="208280">
                  <a:extLst>
                    <a:ext uri="{9D8B030D-6E8A-4147-A177-3AD203B41FA5}">
                      <a16:colId xmlns:a16="http://schemas.microsoft.com/office/drawing/2014/main" val="2504028226"/>
                    </a:ext>
                  </a:extLst>
                </a:gridCol>
                <a:gridCol w="208280">
                  <a:extLst>
                    <a:ext uri="{9D8B030D-6E8A-4147-A177-3AD203B41FA5}">
                      <a16:colId xmlns:a16="http://schemas.microsoft.com/office/drawing/2014/main" val="1651446252"/>
                    </a:ext>
                  </a:extLst>
                </a:gridCol>
                <a:gridCol w="208280">
                  <a:extLst>
                    <a:ext uri="{9D8B030D-6E8A-4147-A177-3AD203B41FA5}">
                      <a16:colId xmlns:a16="http://schemas.microsoft.com/office/drawing/2014/main" val="2804690157"/>
                    </a:ext>
                  </a:extLst>
                </a:gridCol>
                <a:gridCol w="208280">
                  <a:extLst>
                    <a:ext uri="{9D8B030D-6E8A-4147-A177-3AD203B41FA5}">
                      <a16:colId xmlns:a16="http://schemas.microsoft.com/office/drawing/2014/main" val="415105749"/>
                    </a:ext>
                  </a:extLst>
                </a:gridCol>
                <a:gridCol w="208280">
                  <a:extLst>
                    <a:ext uri="{9D8B030D-6E8A-4147-A177-3AD203B41FA5}">
                      <a16:colId xmlns:a16="http://schemas.microsoft.com/office/drawing/2014/main" val="134049833"/>
                    </a:ext>
                  </a:extLst>
                </a:gridCol>
                <a:gridCol w="208280">
                  <a:extLst>
                    <a:ext uri="{9D8B030D-6E8A-4147-A177-3AD203B41FA5}">
                      <a16:colId xmlns:a16="http://schemas.microsoft.com/office/drawing/2014/main" val="4284505770"/>
                    </a:ext>
                  </a:extLst>
                </a:gridCol>
                <a:gridCol w="208280">
                  <a:extLst>
                    <a:ext uri="{9D8B030D-6E8A-4147-A177-3AD203B41FA5}">
                      <a16:colId xmlns:a16="http://schemas.microsoft.com/office/drawing/2014/main" val="3316018310"/>
                    </a:ext>
                  </a:extLst>
                </a:gridCol>
                <a:gridCol w="208280">
                  <a:extLst>
                    <a:ext uri="{9D8B030D-6E8A-4147-A177-3AD203B41FA5}">
                      <a16:colId xmlns:a16="http://schemas.microsoft.com/office/drawing/2014/main" val="2377335899"/>
                    </a:ext>
                  </a:extLst>
                </a:gridCol>
                <a:gridCol w="208280">
                  <a:extLst>
                    <a:ext uri="{9D8B030D-6E8A-4147-A177-3AD203B41FA5}">
                      <a16:colId xmlns:a16="http://schemas.microsoft.com/office/drawing/2014/main" val="4281334402"/>
                    </a:ext>
                  </a:extLst>
                </a:gridCol>
                <a:gridCol w="208280">
                  <a:extLst>
                    <a:ext uri="{9D8B030D-6E8A-4147-A177-3AD203B41FA5}">
                      <a16:colId xmlns:a16="http://schemas.microsoft.com/office/drawing/2014/main" val="781591882"/>
                    </a:ext>
                  </a:extLst>
                </a:gridCol>
                <a:gridCol w="208280">
                  <a:extLst>
                    <a:ext uri="{9D8B030D-6E8A-4147-A177-3AD203B41FA5}">
                      <a16:colId xmlns:a16="http://schemas.microsoft.com/office/drawing/2014/main" val="2016428935"/>
                    </a:ext>
                  </a:extLst>
                </a:gridCol>
                <a:gridCol w="208280">
                  <a:extLst>
                    <a:ext uri="{9D8B030D-6E8A-4147-A177-3AD203B41FA5}">
                      <a16:colId xmlns:a16="http://schemas.microsoft.com/office/drawing/2014/main" val="467829174"/>
                    </a:ext>
                  </a:extLst>
                </a:gridCol>
                <a:gridCol w="208280">
                  <a:extLst>
                    <a:ext uri="{9D8B030D-6E8A-4147-A177-3AD203B41FA5}">
                      <a16:colId xmlns:a16="http://schemas.microsoft.com/office/drawing/2014/main" val="848365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76989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- 2019-08-08 13:21:03</a:t>
                      </a:r>
                      <a:r>
                        <a:rPr kumimoji="0" lang="en-US" sz="1000" b="0" i="0" u="none" strike="noStrike" kern="1200" cap="none" spc="0" normalizeH="0" baseline="0" noProof="0">
                          <a:ln>
                            <a:noFill/>
                          </a:ln>
                          <a:solidFill>
                            <a:prstClr val="black"/>
                          </a:solidFill>
                          <a:effectLst/>
                          <a:uLnTx/>
                          <a:uFillTx/>
                          <a:latin typeface="+mn-lt"/>
                          <a:ea typeface="+mn-ea"/>
                          <a:cs typeface="+mn-cs"/>
                        </a:rPr>
                        <a:t>
 It’s the 8th day of the 8th month! What better day to celebrate our COMPEO 88? Are you aware of the fact that the COMPEO compounder series offers the option to add two side-feeders? These allow to feed increased amounts of fillers and distribute them homogeneously in the downstream mixing zone. Thanks to that, filler loadings of up to 90% are possible! ATH in a Polyethylene matrix for instance, for halogen-free flame retardant compounds. Incredible? No, just incredibly different.
More about COMPEO: https://bit.ly/31A43rd
#compeo #compounding #compounder #compound #polymer #polyethylene #incredible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https://scontent.xx.fbcdn.net/v/t1.0-9/s720x720/67796360_2492929060730476_1880826325640413184_o.jpg?_nc_cat=111&amp;_nc_oc=AQnwRzXgHFlU9GUAKx5X2y7iiF7hrSt9BW_EypxUCgHIylIm4o-evdrxMUEUixZ8zQo&amp;_nc_ht=scontent.xx&amp;oh=015b52bba1492a43b8473cf48e9c3a11&amp;oe=5E0626BE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08:23:59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47247793"/>
                  </a:ext>
                </a:extLst>
              </a:tr>
            </a:tbl>
          </a:graphicData>
        </a:graphic>
      </p:graphicFrame>
      <p:sp>
        <p:nvSpPr>
          <p:cNvPr id="4" name="Text Placeholder 3">
            <a:extLst>
              <a:ext uri="{FF2B5EF4-FFF2-40B4-BE49-F238E27FC236}">
                <a16:creationId xmlns:a16="http://schemas.microsoft.com/office/drawing/2014/main" id="{EBA34206-24CB-462E-BFF3-ADD8B3AA91BC}"/>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31059835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AC9B5-E077-4395-A09E-8461A731EC63}"/>
              </a:ext>
            </a:extLst>
          </p:cNvPr>
          <p:cNvSpPr>
            <a:spLocks noGrp="1"/>
          </p:cNvSpPr>
          <p:nvPr>
            <p:ph type="title"/>
          </p:nvPr>
        </p:nvSpPr>
        <p:spPr/>
        <p:txBody>
          <a:bodyPr/>
          <a:lstStyle/>
          <a:p>
            <a:r>
              <a:rPr lang="en-US"/>
              <a:t>Facebook Own Posts Table | BUSS - 5 of 6</a:t>
            </a:r>
          </a:p>
        </p:txBody>
      </p:sp>
      <p:graphicFrame>
        <p:nvGraphicFramePr>
          <p:cNvPr id="5" name="Table Placeholder 4">
            <a:extLst>
              <a:ext uri="{FF2B5EF4-FFF2-40B4-BE49-F238E27FC236}">
                <a16:creationId xmlns:a16="http://schemas.microsoft.com/office/drawing/2014/main" id="{5D50DC0F-3B60-429F-835F-8A248449329F}"/>
              </a:ext>
            </a:extLst>
          </p:cNvPr>
          <p:cNvGraphicFramePr>
            <a:graphicFrameLocks noGrp="1"/>
          </p:cNvGraphicFramePr>
          <p:nvPr>
            <p:ph type="tbl" sz="quarter" idx="13"/>
            <p:extLst>
              <p:ext uri="{D42A27DB-BD31-4B8C-83A1-F6EECF244321}">
                <p14:modId xmlns:p14="http://schemas.microsoft.com/office/powerpoint/2010/main" val="1027708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69193109"/>
                    </a:ext>
                  </a:extLst>
                </a:gridCol>
                <a:gridCol w="905256">
                  <a:extLst>
                    <a:ext uri="{9D8B030D-6E8A-4147-A177-3AD203B41FA5}">
                      <a16:colId xmlns:a16="http://schemas.microsoft.com/office/drawing/2014/main" val="3749171243"/>
                    </a:ext>
                  </a:extLst>
                </a:gridCol>
                <a:gridCol w="246888">
                  <a:extLst>
                    <a:ext uri="{9D8B030D-6E8A-4147-A177-3AD203B41FA5}">
                      <a16:colId xmlns:a16="http://schemas.microsoft.com/office/drawing/2014/main" val="1998593521"/>
                    </a:ext>
                  </a:extLst>
                </a:gridCol>
                <a:gridCol w="208280">
                  <a:extLst>
                    <a:ext uri="{9D8B030D-6E8A-4147-A177-3AD203B41FA5}">
                      <a16:colId xmlns:a16="http://schemas.microsoft.com/office/drawing/2014/main" val="1822331615"/>
                    </a:ext>
                  </a:extLst>
                </a:gridCol>
                <a:gridCol w="208280">
                  <a:extLst>
                    <a:ext uri="{9D8B030D-6E8A-4147-A177-3AD203B41FA5}">
                      <a16:colId xmlns:a16="http://schemas.microsoft.com/office/drawing/2014/main" val="2136823346"/>
                    </a:ext>
                  </a:extLst>
                </a:gridCol>
                <a:gridCol w="208280">
                  <a:extLst>
                    <a:ext uri="{9D8B030D-6E8A-4147-A177-3AD203B41FA5}">
                      <a16:colId xmlns:a16="http://schemas.microsoft.com/office/drawing/2014/main" val="2350958821"/>
                    </a:ext>
                  </a:extLst>
                </a:gridCol>
                <a:gridCol w="208280">
                  <a:extLst>
                    <a:ext uri="{9D8B030D-6E8A-4147-A177-3AD203B41FA5}">
                      <a16:colId xmlns:a16="http://schemas.microsoft.com/office/drawing/2014/main" val="2609846316"/>
                    </a:ext>
                  </a:extLst>
                </a:gridCol>
                <a:gridCol w="208280">
                  <a:extLst>
                    <a:ext uri="{9D8B030D-6E8A-4147-A177-3AD203B41FA5}">
                      <a16:colId xmlns:a16="http://schemas.microsoft.com/office/drawing/2014/main" val="2919363159"/>
                    </a:ext>
                  </a:extLst>
                </a:gridCol>
                <a:gridCol w="208280">
                  <a:extLst>
                    <a:ext uri="{9D8B030D-6E8A-4147-A177-3AD203B41FA5}">
                      <a16:colId xmlns:a16="http://schemas.microsoft.com/office/drawing/2014/main" val="1873656158"/>
                    </a:ext>
                  </a:extLst>
                </a:gridCol>
                <a:gridCol w="208280">
                  <a:extLst>
                    <a:ext uri="{9D8B030D-6E8A-4147-A177-3AD203B41FA5}">
                      <a16:colId xmlns:a16="http://schemas.microsoft.com/office/drawing/2014/main" val="1174592160"/>
                    </a:ext>
                  </a:extLst>
                </a:gridCol>
                <a:gridCol w="208280">
                  <a:extLst>
                    <a:ext uri="{9D8B030D-6E8A-4147-A177-3AD203B41FA5}">
                      <a16:colId xmlns:a16="http://schemas.microsoft.com/office/drawing/2014/main" val="409118556"/>
                    </a:ext>
                  </a:extLst>
                </a:gridCol>
                <a:gridCol w="208280">
                  <a:extLst>
                    <a:ext uri="{9D8B030D-6E8A-4147-A177-3AD203B41FA5}">
                      <a16:colId xmlns:a16="http://schemas.microsoft.com/office/drawing/2014/main" val="2984247541"/>
                    </a:ext>
                  </a:extLst>
                </a:gridCol>
                <a:gridCol w="208280">
                  <a:extLst>
                    <a:ext uri="{9D8B030D-6E8A-4147-A177-3AD203B41FA5}">
                      <a16:colId xmlns:a16="http://schemas.microsoft.com/office/drawing/2014/main" val="1804109413"/>
                    </a:ext>
                  </a:extLst>
                </a:gridCol>
                <a:gridCol w="208280">
                  <a:extLst>
                    <a:ext uri="{9D8B030D-6E8A-4147-A177-3AD203B41FA5}">
                      <a16:colId xmlns:a16="http://schemas.microsoft.com/office/drawing/2014/main" val="59310994"/>
                    </a:ext>
                  </a:extLst>
                </a:gridCol>
                <a:gridCol w="208280">
                  <a:extLst>
                    <a:ext uri="{9D8B030D-6E8A-4147-A177-3AD203B41FA5}">
                      <a16:colId xmlns:a16="http://schemas.microsoft.com/office/drawing/2014/main" val="686714681"/>
                    </a:ext>
                  </a:extLst>
                </a:gridCol>
                <a:gridCol w="208280">
                  <a:extLst>
                    <a:ext uri="{9D8B030D-6E8A-4147-A177-3AD203B41FA5}">
                      <a16:colId xmlns:a16="http://schemas.microsoft.com/office/drawing/2014/main" val="353848459"/>
                    </a:ext>
                  </a:extLst>
                </a:gridCol>
                <a:gridCol w="208280">
                  <a:extLst>
                    <a:ext uri="{9D8B030D-6E8A-4147-A177-3AD203B41FA5}">
                      <a16:colId xmlns:a16="http://schemas.microsoft.com/office/drawing/2014/main" val="775077693"/>
                    </a:ext>
                  </a:extLst>
                </a:gridCol>
                <a:gridCol w="208280">
                  <a:extLst>
                    <a:ext uri="{9D8B030D-6E8A-4147-A177-3AD203B41FA5}">
                      <a16:colId xmlns:a16="http://schemas.microsoft.com/office/drawing/2014/main" val="889124923"/>
                    </a:ext>
                  </a:extLst>
                </a:gridCol>
                <a:gridCol w="208280">
                  <a:extLst>
                    <a:ext uri="{9D8B030D-6E8A-4147-A177-3AD203B41FA5}">
                      <a16:colId xmlns:a16="http://schemas.microsoft.com/office/drawing/2014/main" val="461175853"/>
                    </a:ext>
                  </a:extLst>
                </a:gridCol>
                <a:gridCol w="208280">
                  <a:extLst>
                    <a:ext uri="{9D8B030D-6E8A-4147-A177-3AD203B41FA5}">
                      <a16:colId xmlns:a16="http://schemas.microsoft.com/office/drawing/2014/main" val="1614750346"/>
                    </a:ext>
                  </a:extLst>
                </a:gridCol>
                <a:gridCol w="208280">
                  <a:extLst>
                    <a:ext uri="{9D8B030D-6E8A-4147-A177-3AD203B41FA5}">
                      <a16:colId xmlns:a16="http://schemas.microsoft.com/office/drawing/2014/main" val="463027492"/>
                    </a:ext>
                  </a:extLst>
                </a:gridCol>
                <a:gridCol w="208280">
                  <a:extLst>
                    <a:ext uri="{9D8B030D-6E8A-4147-A177-3AD203B41FA5}">
                      <a16:colId xmlns:a16="http://schemas.microsoft.com/office/drawing/2014/main" val="1831856889"/>
                    </a:ext>
                  </a:extLst>
                </a:gridCol>
                <a:gridCol w="208280">
                  <a:extLst>
                    <a:ext uri="{9D8B030D-6E8A-4147-A177-3AD203B41FA5}">
                      <a16:colId xmlns:a16="http://schemas.microsoft.com/office/drawing/2014/main" val="699006875"/>
                    </a:ext>
                  </a:extLst>
                </a:gridCol>
                <a:gridCol w="208280">
                  <a:extLst>
                    <a:ext uri="{9D8B030D-6E8A-4147-A177-3AD203B41FA5}">
                      <a16:colId xmlns:a16="http://schemas.microsoft.com/office/drawing/2014/main" val="1619503990"/>
                    </a:ext>
                  </a:extLst>
                </a:gridCol>
                <a:gridCol w="208280">
                  <a:extLst>
                    <a:ext uri="{9D8B030D-6E8A-4147-A177-3AD203B41FA5}">
                      <a16:colId xmlns:a16="http://schemas.microsoft.com/office/drawing/2014/main" val="1924923051"/>
                    </a:ext>
                  </a:extLst>
                </a:gridCol>
                <a:gridCol w="208280">
                  <a:extLst>
                    <a:ext uri="{9D8B030D-6E8A-4147-A177-3AD203B41FA5}">
                      <a16:colId xmlns:a16="http://schemas.microsoft.com/office/drawing/2014/main" val="431652761"/>
                    </a:ext>
                  </a:extLst>
                </a:gridCol>
                <a:gridCol w="208280">
                  <a:extLst>
                    <a:ext uri="{9D8B030D-6E8A-4147-A177-3AD203B41FA5}">
                      <a16:colId xmlns:a16="http://schemas.microsoft.com/office/drawing/2014/main" val="4293380262"/>
                    </a:ext>
                  </a:extLst>
                </a:gridCol>
                <a:gridCol w="208280">
                  <a:extLst>
                    <a:ext uri="{9D8B030D-6E8A-4147-A177-3AD203B41FA5}">
                      <a16:colId xmlns:a16="http://schemas.microsoft.com/office/drawing/2014/main" val="2502358677"/>
                    </a:ext>
                  </a:extLst>
                </a:gridCol>
                <a:gridCol w="208280">
                  <a:extLst>
                    <a:ext uri="{9D8B030D-6E8A-4147-A177-3AD203B41FA5}">
                      <a16:colId xmlns:a16="http://schemas.microsoft.com/office/drawing/2014/main" val="4212154563"/>
                    </a:ext>
                  </a:extLst>
                </a:gridCol>
                <a:gridCol w="208280">
                  <a:extLst>
                    <a:ext uri="{9D8B030D-6E8A-4147-A177-3AD203B41FA5}">
                      <a16:colId xmlns:a16="http://schemas.microsoft.com/office/drawing/2014/main" val="453276388"/>
                    </a:ext>
                  </a:extLst>
                </a:gridCol>
                <a:gridCol w="208280">
                  <a:extLst>
                    <a:ext uri="{9D8B030D-6E8A-4147-A177-3AD203B41FA5}">
                      <a16:colId xmlns:a16="http://schemas.microsoft.com/office/drawing/2014/main" val="1114661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55159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- 2019-07-24 15:16:00</a:t>
                      </a:r>
                      <a:r>
                        <a:rPr kumimoji="0" lang="en-US" sz="1000" b="0" i="0" u="none" strike="noStrike" kern="1200" cap="none" spc="0" normalizeH="0" baseline="0" noProof="0">
                          <a:ln>
                            <a:noFill/>
                          </a:ln>
                          <a:solidFill>
                            <a:prstClr val="black"/>
                          </a:solidFill>
                          <a:effectLst/>
                          <a:uLnTx/>
                          <a:uFillTx/>
                          <a:latin typeface="+mn-lt"/>
                          <a:ea typeface="+mn-ea"/>
                          <a:cs typeface="+mn-cs"/>
                        </a:rPr>
                        <a:t>
 Our pilot compounder COMPEO 55 is well and truly launched! Now it’s time for the production-sized machines to be sent out. In September, BUSS will deliver the first COMPEO 88 to Benelux. With a processing length of 25 L/D the COMPEO 88 is optimally configurated for processing masterbatch, achieving a throughput rate of up to 850 kg/h. Our COMPEO fleet is ready for take off and we have the next big thing waiting for you at K'2019 in October! Stay tuned for more info!
More about COMPEO: https://bit.ly/2y8VHtM
#compounder #compounding #compound #masterbatch #processtechnology #throughput #screwdiameter #compeo #machinedesign #machinesize #configuration #modular #buss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https://scontent.xx.fbcdn.net/v/t1.0-9/s720x720/67317681_2466466396710076_3146252342492397568_o.jpg?_nc_cat=103&amp;_nc_oc=AQm9-wDDQEq2FUeFNkgLU5JhPwa4gM8TunxBNLYXsdx8oifTpuK16kHTL-DZDr4ZQzo&amp;_nc_ht=scontent.xx&amp;oh=96d8c99c4348d45929a4374bd82dc2ce&amp;oe=5E0DA1B0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08/23/2019 14:13:49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82748056"/>
                  </a:ext>
                </a:extLst>
              </a:tr>
            </a:tbl>
          </a:graphicData>
        </a:graphic>
      </p:graphicFrame>
      <p:sp>
        <p:nvSpPr>
          <p:cNvPr id="4" name="Text Placeholder 3">
            <a:extLst>
              <a:ext uri="{FF2B5EF4-FFF2-40B4-BE49-F238E27FC236}">
                <a16:creationId xmlns:a16="http://schemas.microsoft.com/office/drawing/2014/main" id="{5D3B21C8-6BE9-4BE2-BD77-85A3F382B1CD}"/>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27269920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8F67B-73A2-45AD-930C-8FD8E9667BCC}"/>
              </a:ext>
            </a:extLst>
          </p:cNvPr>
          <p:cNvSpPr>
            <a:spLocks noGrp="1"/>
          </p:cNvSpPr>
          <p:nvPr>
            <p:ph type="title"/>
          </p:nvPr>
        </p:nvSpPr>
        <p:spPr/>
        <p:txBody>
          <a:bodyPr/>
          <a:lstStyle/>
          <a:p>
            <a:r>
              <a:rPr lang="en-US"/>
              <a:t>Facebook Own Posts Table | BUSS - 6 of 6</a:t>
            </a:r>
          </a:p>
        </p:txBody>
      </p:sp>
      <p:graphicFrame>
        <p:nvGraphicFramePr>
          <p:cNvPr id="5" name="Table Placeholder 4">
            <a:extLst>
              <a:ext uri="{FF2B5EF4-FFF2-40B4-BE49-F238E27FC236}">
                <a16:creationId xmlns:a16="http://schemas.microsoft.com/office/drawing/2014/main" id="{4A44A5F1-C337-4F81-996D-1A4431614891}"/>
              </a:ext>
            </a:extLst>
          </p:cNvPr>
          <p:cNvGraphicFramePr>
            <a:graphicFrameLocks noGrp="1"/>
          </p:cNvGraphicFramePr>
          <p:nvPr>
            <p:ph type="tbl" sz="quarter" idx="13"/>
            <p:extLst>
              <p:ext uri="{D42A27DB-BD31-4B8C-83A1-F6EECF244321}">
                <p14:modId xmlns:p14="http://schemas.microsoft.com/office/powerpoint/2010/main" val="2925038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51629938"/>
                    </a:ext>
                  </a:extLst>
                </a:gridCol>
                <a:gridCol w="905256">
                  <a:extLst>
                    <a:ext uri="{9D8B030D-6E8A-4147-A177-3AD203B41FA5}">
                      <a16:colId xmlns:a16="http://schemas.microsoft.com/office/drawing/2014/main" val="2110828614"/>
                    </a:ext>
                  </a:extLst>
                </a:gridCol>
                <a:gridCol w="246888">
                  <a:extLst>
                    <a:ext uri="{9D8B030D-6E8A-4147-A177-3AD203B41FA5}">
                      <a16:colId xmlns:a16="http://schemas.microsoft.com/office/drawing/2014/main" val="4143417006"/>
                    </a:ext>
                  </a:extLst>
                </a:gridCol>
                <a:gridCol w="208280">
                  <a:extLst>
                    <a:ext uri="{9D8B030D-6E8A-4147-A177-3AD203B41FA5}">
                      <a16:colId xmlns:a16="http://schemas.microsoft.com/office/drawing/2014/main" val="1304959345"/>
                    </a:ext>
                  </a:extLst>
                </a:gridCol>
                <a:gridCol w="208280">
                  <a:extLst>
                    <a:ext uri="{9D8B030D-6E8A-4147-A177-3AD203B41FA5}">
                      <a16:colId xmlns:a16="http://schemas.microsoft.com/office/drawing/2014/main" val="4026575110"/>
                    </a:ext>
                  </a:extLst>
                </a:gridCol>
                <a:gridCol w="208280">
                  <a:extLst>
                    <a:ext uri="{9D8B030D-6E8A-4147-A177-3AD203B41FA5}">
                      <a16:colId xmlns:a16="http://schemas.microsoft.com/office/drawing/2014/main" val="2758401973"/>
                    </a:ext>
                  </a:extLst>
                </a:gridCol>
                <a:gridCol w="208280">
                  <a:extLst>
                    <a:ext uri="{9D8B030D-6E8A-4147-A177-3AD203B41FA5}">
                      <a16:colId xmlns:a16="http://schemas.microsoft.com/office/drawing/2014/main" val="1180259739"/>
                    </a:ext>
                  </a:extLst>
                </a:gridCol>
                <a:gridCol w="208280">
                  <a:extLst>
                    <a:ext uri="{9D8B030D-6E8A-4147-A177-3AD203B41FA5}">
                      <a16:colId xmlns:a16="http://schemas.microsoft.com/office/drawing/2014/main" val="3783789538"/>
                    </a:ext>
                  </a:extLst>
                </a:gridCol>
                <a:gridCol w="208280">
                  <a:extLst>
                    <a:ext uri="{9D8B030D-6E8A-4147-A177-3AD203B41FA5}">
                      <a16:colId xmlns:a16="http://schemas.microsoft.com/office/drawing/2014/main" val="1007544344"/>
                    </a:ext>
                  </a:extLst>
                </a:gridCol>
                <a:gridCol w="208280">
                  <a:extLst>
                    <a:ext uri="{9D8B030D-6E8A-4147-A177-3AD203B41FA5}">
                      <a16:colId xmlns:a16="http://schemas.microsoft.com/office/drawing/2014/main" val="921458742"/>
                    </a:ext>
                  </a:extLst>
                </a:gridCol>
                <a:gridCol w="208280">
                  <a:extLst>
                    <a:ext uri="{9D8B030D-6E8A-4147-A177-3AD203B41FA5}">
                      <a16:colId xmlns:a16="http://schemas.microsoft.com/office/drawing/2014/main" val="148763147"/>
                    </a:ext>
                  </a:extLst>
                </a:gridCol>
                <a:gridCol w="208280">
                  <a:extLst>
                    <a:ext uri="{9D8B030D-6E8A-4147-A177-3AD203B41FA5}">
                      <a16:colId xmlns:a16="http://schemas.microsoft.com/office/drawing/2014/main" val="4145541914"/>
                    </a:ext>
                  </a:extLst>
                </a:gridCol>
                <a:gridCol w="208280">
                  <a:extLst>
                    <a:ext uri="{9D8B030D-6E8A-4147-A177-3AD203B41FA5}">
                      <a16:colId xmlns:a16="http://schemas.microsoft.com/office/drawing/2014/main" val="1443866635"/>
                    </a:ext>
                  </a:extLst>
                </a:gridCol>
                <a:gridCol w="208280">
                  <a:extLst>
                    <a:ext uri="{9D8B030D-6E8A-4147-A177-3AD203B41FA5}">
                      <a16:colId xmlns:a16="http://schemas.microsoft.com/office/drawing/2014/main" val="2439286576"/>
                    </a:ext>
                  </a:extLst>
                </a:gridCol>
                <a:gridCol w="208280">
                  <a:extLst>
                    <a:ext uri="{9D8B030D-6E8A-4147-A177-3AD203B41FA5}">
                      <a16:colId xmlns:a16="http://schemas.microsoft.com/office/drawing/2014/main" val="1473124404"/>
                    </a:ext>
                  </a:extLst>
                </a:gridCol>
                <a:gridCol w="208280">
                  <a:extLst>
                    <a:ext uri="{9D8B030D-6E8A-4147-A177-3AD203B41FA5}">
                      <a16:colId xmlns:a16="http://schemas.microsoft.com/office/drawing/2014/main" val="793387609"/>
                    </a:ext>
                  </a:extLst>
                </a:gridCol>
                <a:gridCol w="208280">
                  <a:extLst>
                    <a:ext uri="{9D8B030D-6E8A-4147-A177-3AD203B41FA5}">
                      <a16:colId xmlns:a16="http://schemas.microsoft.com/office/drawing/2014/main" val="804505850"/>
                    </a:ext>
                  </a:extLst>
                </a:gridCol>
                <a:gridCol w="208280">
                  <a:extLst>
                    <a:ext uri="{9D8B030D-6E8A-4147-A177-3AD203B41FA5}">
                      <a16:colId xmlns:a16="http://schemas.microsoft.com/office/drawing/2014/main" val="723878051"/>
                    </a:ext>
                  </a:extLst>
                </a:gridCol>
                <a:gridCol w="208280">
                  <a:extLst>
                    <a:ext uri="{9D8B030D-6E8A-4147-A177-3AD203B41FA5}">
                      <a16:colId xmlns:a16="http://schemas.microsoft.com/office/drawing/2014/main" val="2670336170"/>
                    </a:ext>
                  </a:extLst>
                </a:gridCol>
                <a:gridCol w="208280">
                  <a:extLst>
                    <a:ext uri="{9D8B030D-6E8A-4147-A177-3AD203B41FA5}">
                      <a16:colId xmlns:a16="http://schemas.microsoft.com/office/drawing/2014/main" val="3981439751"/>
                    </a:ext>
                  </a:extLst>
                </a:gridCol>
                <a:gridCol w="208280">
                  <a:extLst>
                    <a:ext uri="{9D8B030D-6E8A-4147-A177-3AD203B41FA5}">
                      <a16:colId xmlns:a16="http://schemas.microsoft.com/office/drawing/2014/main" val="774527129"/>
                    </a:ext>
                  </a:extLst>
                </a:gridCol>
                <a:gridCol w="208280">
                  <a:extLst>
                    <a:ext uri="{9D8B030D-6E8A-4147-A177-3AD203B41FA5}">
                      <a16:colId xmlns:a16="http://schemas.microsoft.com/office/drawing/2014/main" val="2861302325"/>
                    </a:ext>
                  </a:extLst>
                </a:gridCol>
                <a:gridCol w="208280">
                  <a:extLst>
                    <a:ext uri="{9D8B030D-6E8A-4147-A177-3AD203B41FA5}">
                      <a16:colId xmlns:a16="http://schemas.microsoft.com/office/drawing/2014/main" val="826327717"/>
                    </a:ext>
                  </a:extLst>
                </a:gridCol>
                <a:gridCol w="208280">
                  <a:extLst>
                    <a:ext uri="{9D8B030D-6E8A-4147-A177-3AD203B41FA5}">
                      <a16:colId xmlns:a16="http://schemas.microsoft.com/office/drawing/2014/main" val="1895151671"/>
                    </a:ext>
                  </a:extLst>
                </a:gridCol>
                <a:gridCol w="208280">
                  <a:extLst>
                    <a:ext uri="{9D8B030D-6E8A-4147-A177-3AD203B41FA5}">
                      <a16:colId xmlns:a16="http://schemas.microsoft.com/office/drawing/2014/main" val="2608231853"/>
                    </a:ext>
                  </a:extLst>
                </a:gridCol>
                <a:gridCol w="208280">
                  <a:extLst>
                    <a:ext uri="{9D8B030D-6E8A-4147-A177-3AD203B41FA5}">
                      <a16:colId xmlns:a16="http://schemas.microsoft.com/office/drawing/2014/main" val="2742113249"/>
                    </a:ext>
                  </a:extLst>
                </a:gridCol>
                <a:gridCol w="208280">
                  <a:extLst>
                    <a:ext uri="{9D8B030D-6E8A-4147-A177-3AD203B41FA5}">
                      <a16:colId xmlns:a16="http://schemas.microsoft.com/office/drawing/2014/main" val="39404718"/>
                    </a:ext>
                  </a:extLst>
                </a:gridCol>
                <a:gridCol w="208280">
                  <a:extLst>
                    <a:ext uri="{9D8B030D-6E8A-4147-A177-3AD203B41FA5}">
                      <a16:colId xmlns:a16="http://schemas.microsoft.com/office/drawing/2014/main" val="446364406"/>
                    </a:ext>
                  </a:extLst>
                </a:gridCol>
                <a:gridCol w="208280">
                  <a:extLst>
                    <a:ext uri="{9D8B030D-6E8A-4147-A177-3AD203B41FA5}">
                      <a16:colId xmlns:a16="http://schemas.microsoft.com/office/drawing/2014/main" val="3924828613"/>
                    </a:ext>
                  </a:extLst>
                </a:gridCol>
                <a:gridCol w="208280">
                  <a:extLst>
                    <a:ext uri="{9D8B030D-6E8A-4147-A177-3AD203B41FA5}">
                      <a16:colId xmlns:a16="http://schemas.microsoft.com/office/drawing/2014/main" val="3133971858"/>
                    </a:ext>
                  </a:extLst>
                </a:gridCol>
                <a:gridCol w="208280">
                  <a:extLst>
                    <a:ext uri="{9D8B030D-6E8A-4147-A177-3AD203B41FA5}">
                      <a16:colId xmlns:a16="http://schemas.microsoft.com/office/drawing/2014/main" val="3688556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09743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- 2019-07-10 11:47:15</a:t>
                      </a:r>
                      <a:r>
                        <a:rPr kumimoji="0" lang="en-US" sz="1000" b="0" i="0" u="none" strike="noStrike" kern="1200" cap="none" spc="0" normalizeH="0" baseline="0" noProof="0">
                          <a:ln>
                            <a:noFill/>
                          </a:ln>
                          <a:solidFill>
                            <a:prstClr val="black"/>
                          </a:solidFill>
                          <a:effectLst/>
                          <a:uLnTx/>
                          <a:uFillTx/>
                          <a:latin typeface="+mn-lt"/>
                          <a:ea typeface="+mn-ea"/>
                          <a:cs typeface="+mn-cs"/>
                        </a:rPr>
                        <a:t>
 Last month was the hottest June ever recorded worldwide. That got us thinking: which compound might be the most important one during a heat wave? Our answer: HFFR cable compounds! Regular flame retardant cables based on halogen produce toxic gases when burning. But HFFR cables are true life savers. Find out how COMPEO ensures the excellent insulation and flame retardancy properties of HFFR cable compounds: https://bit.ly/2xBylgb
#hffr #halogenfree #flameretardant #flame #retardant #hffrcables #cable #cablecompounds #compound #compounding #compunding #safety #standards #heatwave #firesafety #compeo #compounder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https://scontent.xx.fbcdn.net/v/t1.0-9/s720x720/66254050_2440934659263250_3061553835068620800_o.jpg?_nc_cat=111&amp;_nc_oc=AQnBZkM45Nq7ASF665PLgAbIWb0KLVYGHq8q0aj_JY-ElET5gnOIjPgMP6UKlcGiuQw&amp;_nc_ht=scontent.xx&amp;oh=c7c0c96c5d2088d405987882d0242e95&amp;oe=5DEE72FE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08/09/2019 08:30:06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44725508"/>
                  </a:ext>
                </a:extLst>
              </a:tr>
            </a:tbl>
          </a:graphicData>
        </a:graphic>
      </p:graphicFrame>
      <p:sp>
        <p:nvSpPr>
          <p:cNvPr id="4" name="Text Placeholder 3">
            <a:extLst>
              <a:ext uri="{FF2B5EF4-FFF2-40B4-BE49-F238E27FC236}">
                <a16:creationId xmlns:a16="http://schemas.microsoft.com/office/drawing/2014/main" id="{B222BBBE-6013-4BAF-B0E3-E304BB92DA2A}"/>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3569872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4D346-97E7-443D-AFD0-721289E1557E}"/>
              </a:ext>
            </a:extLst>
          </p:cNvPr>
          <p:cNvSpPr>
            <a:spLocks noGrp="1"/>
          </p:cNvSpPr>
          <p:nvPr>
            <p:ph type="title"/>
          </p:nvPr>
        </p:nvSpPr>
        <p:spPr/>
        <p:txBody>
          <a:bodyPr/>
          <a:lstStyle/>
          <a:p>
            <a:r>
              <a:rPr lang="en-US"/>
              <a:t>Facebook Reach By Country Table | BUSS - 1 of 2</a:t>
            </a:r>
          </a:p>
        </p:txBody>
      </p:sp>
      <p:graphicFrame>
        <p:nvGraphicFramePr>
          <p:cNvPr id="5" name="Table Placeholder 4">
            <a:extLst>
              <a:ext uri="{FF2B5EF4-FFF2-40B4-BE49-F238E27FC236}">
                <a16:creationId xmlns:a16="http://schemas.microsoft.com/office/drawing/2014/main" id="{B3888F42-0A1B-4F71-A199-F04BE25F1E10}"/>
              </a:ext>
            </a:extLst>
          </p:cNvPr>
          <p:cNvGraphicFramePr>
            <a:graphicFrameLocks noGrp="1"/>
          </p:cNvGraphicFramePr>
          <p:nvPr>
            <p:ph type="tbl" sz="quarter" idx="13"/>
            <p:extLst>
              <p:ext uri="{D42A27DB-BD31-4B8C-83A1-F6EECF244321}">
                <p14:modId xmlns:p14="http://schemas.microsoft.com/office/powerpoint/2010/main" val="1885714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84573298"/>
                    </a:ext>
                  </a:extLst>
                </a:gridCol>
                <a:gridCol w="3291840">
                  <a:extLst>
                    <a:ext uri="{9D8B030D-6E8A-4147-A177-3AD203B41FA5}">
                      <a16:colId xmlns:a16="http://schemas.microsoft.com/office/drawing/2014/main" val="825239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2876844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834599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2075692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3431652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116137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States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704769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922539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934195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26543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09674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069492396"/>
                  </a:ext>
                </a:extLst>
              </a:tr>
            </a:tbl>
          </a:graphicData>
        </a:graphic>
      </p:graphicFrame>
      <p:sp>
        <p:nvSpPr>
          <p:cNvPr id="4" name="Text Placeholder 3">
            <a:extLst>
              <a:ext uri="{FF2B5EF4-FFF2-40B4-BE49-F238E27FC236}">
                <a16:creationId xmlns:a16="http://schemas.microsoft.com/office/drawing/2014/main" id="{EAD1ACE4-C43F-46DC-8B55-9958099FDB35}"/>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1630855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B3F6C-78A5-49B2-B710-215F85FB5521}"/>
              </a:ext>
            </a:extLst>
          </p:cNvPr>
          <p:cNvSpPr>
            <a:spLocks noGrp="1"/>
          </p:cNvSpPr>
          <p:nvPr>
            <p:ph type="title"/>
          </p:nvPr>
        </p:nvSpPr>
        <p:spPr/>
        <p:txBody>
          <a:bodyPr/>
          <a:lstStyle/>
          <a:p>
            <a:r>
              <a:rPr lang="en-US"/>
              <a:t>Facebook Reach By Country Table | BUSS - 2 of 2</a:t>
            </a:r>
          </a:p>
        </p:txBody>
      </p:sp>
      <p:graphicFrame>
        <p:nvGraphicFramePr>
          <p:cNvPr id="5" name="Table Placeholder 4">
            <a:extLst>
              <a:ext uri="{FF2B5EF4-FFF2-40B4-BE49-F238E27FC236}">
                <a16:creationId xmlns:a16="http://schemas.microsoft.com/office/drawing/2014/main" id="{1C068A70-FBBA-401E-9BB8-A8F070D6AE85}"/>
              </a:ext>
            </a:extLst>
          </p:cNvPr>
          <p:cNvGraphicFramePr>
            <a:graphicFrameLocks noGrp="1"/>
          </p:cNvGraphicFramePr>
          <p:nvPr>
            <p:ph type="tbl" sz="quarter" idx="13"/>
            <p:extLst>
              <p:ext uri="{D42A27DB-BD31-4B8C-83A1-F6EECF244321}">
                <p14:modId xmlns:p14="http://schemas.microsoft.com/office/powerpoint/2010/main" val="2486177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454485400"/>
                    </a:ext>
                  </a:extLst>
                </a:gridCol>
                <a:gridCol w="3291840">
                  <a:extLst>
                    <a:ext uri="{9D8B030D-6E8A-4147-A177-3AD203B41FA5}">
                      <a16:colId xmlns:a16="http://schemas.microsoft.com/office/drawing/2014/main" val="2134787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2833858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Guatemala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64827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Israel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39078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36079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Thailand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06961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Taiwan, Province of 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04884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Viet Nam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67254651"/>
                  </a:ext>
                </a:extLst>
              </a:tr>
            </a:tbl>
          </a:graphicData>
        </a:graphic>
      </p:graphicFrame>
      <p:sp>
        <p:nvSpPr>
          <p:cNvPr id="4" name="Text Placeholder 3">
            <a:extLst>
              <a:ext uri="{FF2B5EF4-FFF2-40B4-BE49-F238E27FC236}">
                <a16:creationId xmlns:a16="http://schemas.microsoft.com/office/drawing/2014/main" id="{C6F68F63-63CA-4A8D-8A8A-57252B7E9BF3}"/>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24083872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45F6E-B753-4383-99E9-57D91B286979}"/>
              </a:ext>
            </a:extLst>
          </p:cNvPr>
          <p:cNvSpPr>
            <a:spLocks noGrp="1"/>
          </p:cNvSpPr>
          <p:nvPr>
            <p:ph type="title"/>
          </p:nvPr>
        </p:nvSpPr>
        <p:spPr/>
        <p:txBody>
          <a:bodyPr/>
          <a:lstStyle/>
          <a:p>
            <a:r>
              <a:rPr lang="en-US"/>
              <a:t>Facebook Organic, Viral &amp; Paid Reach over Time | BUSS</a:t>
            </a:r>
          </a:p>
        </p:txBody>
      </p:sp>
      <p:graphicFrame>
        <p:nvGraphicFramePr>
          <p:cNvPr id="6" name="Chart Placeholder 5">
            <a:extLst>
              <a:ext uri="{FF2B5EF4-FFF2-40B4-BE49-F238E27FC236}">
                <a16:creationId xmlns:a16="http://schemas.microsoft.com/office/drawing/2014/main" id="{3526A35A-954E-4717-AC4D-38CC9F1375DA}"/>
              </a:ext>
            </a:extLst>
          </p:cNvPr>
          <p:cNvGraphicFramePr>
            <a:graphicFrameLocks noGrp="1"/>
          </p:cNvGraphicFramePr>
          <p:nvPr>
            <p:ph type="chart" sz="quarter" idx="13"/>
            <p:extLst>
              <p:ext uri="{D42A27DB-BD31-4B8C-83A1-F6EECF244321}">
                <p14:modId xmlns:p14="http://schemas.microsoft.com/office/powerpoint/2010/main" val="17519934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4FA8DA-B2E8-41F7-A5BD-45A08B1C0A45}"/>
              </a:ext>
            </a:extLst>
          </p:cNvPr>
          <p:cNvSpPr>
            <a:spLocks noGrp="1"/>
          </p:cNvSpPr>
          <p:nvPr>
            <p:ph type="body" sz="quarter" idx="14"/>
          </p:nvPr>
        </p:nvSpPr>
        <p:spPr/>
        <p:txBody>
          <a:bodyPr/>
          <a:lstStyle/>
          <a:p>
            <a:r>
              <a:rPr lang="en-US"/>
              <a:t>07/01/2019 - 09/30/2019</a:t>
            </a:r>
          </a:p>
        </p:txBody>
      </p:sp>
      <p:sp>
        <p:nvSpPr>
          <p:cNvPr id="5" name="Footer Placeholder 4">
            <a:extLst>
              <a:ext uri="{FF2B5EF4-FFF2-40B4-BE49-F238E27FC236}">
                <a16:creationId xmlns:a16="http://schemas.microsoft.com/office/drawing/2014/main" id="{090373B6-96A7-48F1-9DD9-81C0058E60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043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B1BD9-DB66-44F0-8077-96FEB07A4105}"/>
              </a:ext>
            </a:extLst>
          </p:cNvPr>
          <p:cNvSpPr>
            <a:spLocks noGrp="1"/>
          </p:cNvSpPr>
          <p:nvPr>
            <p:ph type="title"/>
          </p:nvPr>
        </p:nvSpPr>
        <p:spPr/>
        <p:txBody>
          <a:bodyPr/>
          <a:lstStyle/>
          <a:p>
            <a:r>
              <a:rPr lang="en-US"/>
              <a:t>Facebook Interaction Rate | BUSS</a:t>
            </a:r>
          </a:p>
        </p:txBody>
      </p:sp>
      <p:graphicFrame>
        <p:nvGraphicFramePr>
          <p:cNvPr id="6" name="Chart Placeholder 5">
            <a:extLst>
              <a:ext uri="{FF2B5EF4-FFF2-40B4-BE49-F238E27FC236}">
                <a16:creationId xmlns:a16="http://schemas.microsoft.com/office/drawing/2014/main" id="{15B61653-1CB9-4011-98EE-8790C68FDFF7}"/>
              </a:ext>
            </a:extLst>
          </p:cNvPr>
          <p:cNvGraphicFramePr>
            <a:graphicFrameLocks noGrp="1"/>
          </p:cNvGraphicFramePr>
          <p:nvPr>
            <p:ph type="chart" sz="quarter" idx="13"/>
            <p:extLst>
              <p:ext uri="{D42A27DB-BD31-4B8C-83A1-F6EECF244321}">
                <p14:modId xmlns:p14="http://schemas.microsoft.com/office/powerpoint/2010/main" val="24981981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5C327D-D1A5-474A-8763-560AF9419C6C}"/>
              </a:ext>
            </a:extLst>
          </p:cNvPr>
          <p:cNvSpPr>
            <a:spLocks noGrp="1"/>
          </p:cNvSpPr>
          <p:nvPr>
            <p:ph type="body" sz="quarter" idx="14"/>
          </p:nvPr>
        </p:nvSpPr>
        <p:spPr/>
        <p:txBody>
          <a:bodyPr/>
          <a:lstStyle/>
          <a:p>
            <a:r>
              <a:rPr lang="en-US"/>
              <a:t>07/01/2019 - 09/30/2019</a:t>
            </a:r>
          </a:p>
        </p:txBody>
      </p:sp>
      <p:sp>
        <p:nvSpPr>
          <p:cNvPr id="5" name="Footer Placeholder 4">
            <a:extLst>
              <a:ext uri="{FF2B5EF4-FFF2-40B4-BE49-F238E27FC236}">
                <a16:creationId xmlns:a16="http://schemas.microsoft.com/office/drawing/2014/main" id="{4ECFA248-D06E-4AD5-95D1-17E78CD84C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7195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C27EA-25AC-4D79-96AF-08434A5472EE}"/>
              </a:ext>
            </a:extLst>
          </p:cNvPr>
          <p:cNvSpPr>
            <a:spLocks noGrp="1"/>
          </p:cNvSpPr>
          <p:nvPr>
            <p:ph type="title"/>
          </p:nvPr>
        </p:nvSpPr>
        <p:spPr/>
        <p:txBody>
          <a:bodyPr/>
          <a:lstStyle/>
          <a:p>
            <a:r>
              <a:rPr lang="en-US"/>
              <a:t>Facebook Engaged Users | BUSS</a:t>
            </a:r>
          </a:p>
        </p:txBody>
      </p:sp>
      <p:graphicFrame>
        <p:nvGraphicFramePr>
          <p:cNvPr id="6" name="Chart Placeholder 5">
            <a:extLst>
              <a:ext uri="{FF2B5EF4-FFF2-40B4-BE49-F238E27FC236}">
                <a16:creationId xmlns:a16="http://schemas.microsoft.com/office/drawing/2014/main" id="{737AD697-CF8A-41BE-A343-1E4F5EA68D8C}"/>
              </a:ext>
            </a:extLst>
          </p:cNvPr>
          <p:cNvGraphicFramePr>
            <a:graphicFrameLocks noGrp="1"/>
          </p:cNvGraphicFramePr>
          <p:nvPr>
            <p:ph type="chart" sz="quarter" idx="13"/>
            <p:extLst>
              <p:ext uri="{D42A27DB-BD31-4B8C-83A1-F6EECF244321}">
                <p14:modId xmlns:p14="http://schemas.microsoft.com/office/powerpoint/2010/main" val="16500536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B7AFD2-A61F-404E-B822-107F1B84422E}"/>
              </a:ext>
            </a:extLst>
          </p:cNvPr>
          <p:cNvSpPr>
            <a:spLocks noGrp="1"/>
          </p:cNvSpPr>
          <p:nvPr>
            <p:ph type="body" sz="quarter" idx="14"/>
          </p:nvPr>
        </p:nvSpPr>
        <p:spPr/>
        <p:txBody>
          <a:bodyPr/>
          <a:lstStyle/>
          <a:p>
            <a:r>
              <a:rPr lang="en-US"/>
              <a:t>07/01/2019 - 09/30/2019</a:t>
            </a:r>
          </a:p>
        </p:txBody>
      </p:sp>
      <p:sp>
        <p:nvSpPr>
          <p:cNvPr id="5" name="Footer Placeholder 4">
            <a:extLst>
              <a:ext uri="{FF2B5EF4-FFF2-40B4-BE49-F238E27FC236}">
                <a16:creationId xmlns:a16="http://schemas.microsoft.com/office/drawing/2014/main" id="{8855B57B-A859-4BA4-B067-88BD930E88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0677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40DA9-DEB4-48B5-8D5A-A76E4CFFE049}"/>
              </a:ext>
            </a:extLst>
          </p:cNvPr>
          <p:cNvSpPr>
            <a:spLocks noGrp="1"/>
          </p:cNvSpPr>
          <p:nvPr>
            <p:ph type="title"/>
          </p:nvPr>
        </p:nvSpPr>
        <p:spPr/>
        <p:txBody>
          <a:bodyPr/>
          <a:lstStyle/>
          <a:p>
            <a:r>
              <a:rPr lang="en-US"/>
              <a:t>Facebook Page Views | BUSS</a:t>
            </a:r>
          </a:p>
        </p:txBody>
      </p:sp>
      <p:graphicFrame>
        <p:nvGraphicFramePr>
          <p:cNvPr id="6" name="Chart Placeholder 5">
            <a:extLst>
              <a:ext uri="{FF2B5EF4-FFF2-40B4-BE49-F238E27FC236}">
                <a16:creationId xmlns:a16="http://schemas.microsoft.com/office/drawing/2014/main" id="{004DB792-93F4-4921-AB48-6009919AD9E0}"/>
              </a:ext>
            </a:extLst>
          </p:cNvPr>
          <p:cNvGraphicFramePr>
            <a:graphicFrameLocks noGrp="1"/>
          </p:cNvGraphicFramePr>
          <p:nvPr>
            <p:ph type="chart" sz="quarter" idx="13"/>
            <p:extLst>
              <p:ext uri="{D42A27DB-BD31-4B8C-83A1-F6EECF244321}">
                <p14:modId xmlns:p14="http://schemas.microsoft.com/office/powerpoint/2010/main" val="27257781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2A38AA-17A1-440C-A31B-CC61D49BAA72}"/>
              </a:ext>
            </a:extLst>
          </p:cNvPr>
          <p:cNvSpPr>
            <a:spLocks noGrp="1"/>
          </p:cNvSpPr>
          <p:nvPr>
            <p:ph type="body" sz="quarter" idx="14"/>
          </p:nvPr>
        </p:nvSpPr>
        <p:spPr/>
        <p:txBody>
          <a:bodyPr/>
          <a:lstStyle/>
          <a:p>
            <a:r>
              <a:rPr lang="en-US"/>
              <a:t>07/01/2019 - 09/30/2019</a:t>
            </a:r>
          </a:p>
        </p:txBody>
      </p:sp>
      <p:sp>
        <p:nvSpPr>
          <p:cNvPr id="5" name="Footer Placeholder 4">
            <a:extLst>
              <a:ext uri="{FF2B5EF4-FFF2-40B4-BE49-F238E27FC236}">
                <a16:creationId xmlns:a16="http://schemas.microsoft.com/office/drawing/2014/main" id="{CC4F50C1-C6E2-4B0A-963B-B715CEC43E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1965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05DCE-20DC-459D-902D-B76FBDF52A58}"/>
              </a:ext>
            </a:extLst>
          </p:cNvPr>
          <p:cNvSpPr>
            <a:spLocks noGrp="1"/>
          </p:cNvSpPr>
          <p:nvPr>
            <p:ph type="title"/>
          </p:nvPr>
        </p:nvSpPr>
        <p:spPr/>
        <p:txBody>
          <a:bodyPr/>
          <a:lstStyle/>
          <a:p>
            <a:r>
              <a:rPr lang="en-US"/>
              <a:t>Facebook Hashtag Detection | BUSS - 1 of 3</a:t>
            </a:r>
          </a:p>
        </p:txBody>
      </p:sp>
      <p:graphicFrame>
        <p:nvGraphicFramePr>
          <p:cNvPr id="5" name="Table Placeholder 4">
            <a:extLst>
              <a:ext uri="{FF2B5EF4-FFF2-40B4-BE49-F238E27FC236}">
                <a16:creationId xmlns:a16="http://schemas.microsoft.com/office/drawing/2014/main" id="{2FCF87CB-3512-4514-99CB-4390B184AD85}"/>
              </a:ext>
            </a:extLst>
          </p:cNvPr>
          <p:cNvGraphicFramePr>
            <a:graphicFrameLocks noGrp="1"/>
          </p:cNvGraphicFramePr>
          <p:nvPr>
            <p:ph type="tbl" sz="quarter" idx="13"/>
            <p:extLst>
              <p:ext uri="{D42A27DB-BD31-4B8C-83A1-F6EECF244321}">
                <p14:modId xmlns:p14="http://schemas.microsoft.com/office/powerpoint/2010/main" val="622966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89585561"/>
                    </a:ext>
                  </a:extLst>
                </a:gridCol>
                <a:gridCol w="1234440">
                  <a:extLst>
                    <a:ext uri="{9D8B030D-6E8A-4147-A177-3AD203B41FA5}">
                      <a16:colId xmlns:a16="http://schemas.microsoft.com/office/drawing/2014/main" val="2049405551"/>
                    </a:ext>
                  </a:extLst>
                </a:gridCol>
                <a:gridCol w="1234440">
                  <a:extLst>
                    <a:ext uri="{9D8B030D-6E8A-4147-A177-3AD203B41FA5}">
                      <a16:colId xmlns:a16="http://schemas.microsoft.com/office/drawing/2014/main" val="340913194"/>
                    </a:ext>
                  </a:extLst>
                </a:gridCol>
                <a:gridCol w="1234440">
                  <a:extLst>
                    <a:ext uri="{9D8B030D-6E8A-4147-A177-3AD203B41FA5}">
                      <a16:colId xmlns:a16="http://schemas.microsoft.com/office/drawing/2014/main" val="3924611330"/>
                    </a:ext>
                  </a:extLst>
                </a:gridCol>
                <a:gridCol w="1234440">
                  <a:extLst>
                    <a:ext uri="{9D8B030D-6E8A-4147-A177-3AD203B41FA5}">
                      <a16:colId xmlns:a16="http://schemas.microsoft.com/office/drawing/2014/main" val="890568586"/>
                    </a:ext>
                  </a:extLst>
                </a:gridCol>
                <a:gridCol w="1234440">
                  <a:extLst>
                    <a:ext uri="{9D8B030D-6E8A-4147-A177-3AD203B41FA5}">
                      <a16:colId xmlns:a16="http://schemas.microsoft.com/office/drawing/2014/main" val="2666415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250850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extLst>
                  <a:ext uri="{0D108BD9-81ED-4DB2-BD59-A6C34878D82A}">
                    <a16:rowId xmlns:a16="http://schemas.microsoft.com/office/drawing/2014/main" val="1100342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extLst>
                  <a:ext uri="{0D108BD9-81ED-4DB2-BD59-A6C34878D82A}">
                    <a16:rowId xmlns:a16="http://schemas.microsoft.com/office/drawing/2014/main" val="426019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extLst>
                  <a:ext uri="{0D108BD9-81ED-4DB2-BD59-A6C34878D82A}">
                    <a16:rowId xmlns:a16="http://schemas.microsoft.com/office/drawing/2014/main" val="2088233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extLst>
                  <a:ext uri="{0D108BD9-81ED-4DB2-BD59-A6C34878D82A}">
                    <a16:rowId xmlns:a16="http://schemas.microsoft.com/office/drawing/2014/main" val="2835454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2752527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#hffr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070808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#aluminium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518536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790266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#polyethylene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434445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#incredible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611238763"/>
                  </a:ext>
                </a:extLst>
              </a:tr>
            </a:tbl>
          </a:graphicData>
        </a:graphic>
      </p:graphicFrame>
      <p:sp>
        <p:nvSpPr>
          <p:cNvPr id="4" name="Text Placeholder 3">
            <a:extLst>
              <a:ext uri="{FF2B5EF4-FFF2-40B4-BE49-F238E27FC236}">
                <a16:creationId xmlns:a16="http://schemas.microsoft.com/office/drawing/2014/main" id="{DB3CF859-3707-4B47-90FC-A3DA4D5591AA}"/>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10444538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7DFE3-B4D0-40F9-B565-28E8D8AEB211}"/>
              </a:ext>
            </a:extLst>
          </p:cNvPr>
          <p:cNvSpPr>
            <a:spLocks noGrp="1"/>
          </p:cNvSpPr>
          <p:nvPr>
            <p:ph type="title"/>
          </p:nvPr>
        </p:nvSpPr>
        <p:spPr/>
        <p:txBody>
          <a:bodyPr/>
          <a:lstStyle/>
          <a:p>
            <a:r>
              <a:rPr lang="en-US"/>
              <a:t>Facebook Hashtag Detection | BUSS - 2 of 3</a:t>
            </a:r>
          </a:p>
        </p:txBody>
      </p:sp>
      <p:graphicFrame>
        <p:nvGraphicFramePr>
          <p:cNvPr id="5" name="Table Placeholder 4">
            <a:extLst>
              <a:ext uri="{FF2B5EF4-FFF2-40B4-BE49-F238E27FC236}">
                <a16:creationId xmlns:a16="http://schemas.microsoft.com/office/drawing/2014/main" id="{777C9A79-114B-4F1C-A701-2242A436FE10}"/>
              </a:ext>
            </a:extLst>
          </p:cNvPr>
          <p:cNvGraphicFramePr>
            <a:graphicFrameLocks noGrp="1"/>
          </p:cNvGraphicFramePr>
          <p:nvPr>
            <p:ph type="tbl" sz="quarter" idx="13"/>
            <p:extLst>
              <p:ext uri="{D42A27DB-BD31-4B8C-83A1-F6EECF244321}">
                <p14:modId xmlns:p14="http://schemas.microsoft.com/office/powerpoint/2010/main" val="1661894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57191943"/>
                    </a:ext>
                  </a:extLst>
                </a:gridCol>
                <a:gridCol w="1234440">
                  <a:extLst>
                    <a:ext uri="{9D8B030D-6E8A-4147-A177-3AD203B41FA5}">
                      <a16:colId xmlns:a16="http://schemas.microsoft.com/office/drawing/2014/main" val="1286663763"/>
                    </a:ext>
                  </a:extLst>
                </a:gridCol>
                <a:gridCol w="1234440">
                  <a:extLst>
                    <a:ext uri="{9D8B030D-6E8A-4147-A177-3AD203B41FA5}">
                      <a16:colId xmlns:a16="http://schemas.microsoft.com/office/drawing/2014/main" val="2252140837"/>
                    </a:ext>
                  </a:extLst>
                </a:gridCol>
                <a:gridCol w="1234440">
                  <a:extLst>
                    <a:ext uri="{9D8B030D-6E8A-4147-A177-3AD203B41FA5}">
                      <a16:colId xmlns:a16="http://schemas.microsoft.com/office/drawing/2014/main" val="2748539891"/>
                    </a:ext>
                  </a:extLst>
                </a:gridCol>
                <a:gridCol w="1234440">
                  <a:extLst>
                    <a:ext uri="{9D8B030D-6E8A-4147-A177-3AD203B41FA5}">
                      <a16:colId xmlns:a16="http://schemas.microsoft.com/office/drawing/2014/main" val="3534728444"/>
                    </a:ext>
                  </a:extLst>
                </a:gridCol>
                <a:gridCol w="1234440">
                  <a:extLst>
                    <a:ext uri="{9D8B030D-6E8A-4147-A177-3AD203B41FA5}">
                      <a16:colId xmlns:a16="http://schemas.microsoft.com/office/drawing/2014/main" val="3520334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296905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#kneadertechnology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457941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#anode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337124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#aluminum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541121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#configuration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019961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#anodepaste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786067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#mixing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915662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#metals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54642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#nonferrousmetals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596881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#minerals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162168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376729858"/>
                  </a:ext>
                </a:extLst>
              </a:tr>
            </a:tbl>
          </a:graphicData>
        </a:graphic>
      </p:graphicFrame>
      <p:sp>
        <p:nvSpPr>
          <p:cNvPr id="4" name="Text Placeholder 3">
            <a:extLst>
              <a:ext uri="{FF2B5EF4-FFF2-40B4-BE49-F238E27FC236}">
                <a16:creationId xmlns:a16="http://schemas.microsoft.com/office/drawing/2014/main" id="{5F51C6B1-66CC-40FB-873E-EB7ABC67D3C4}"/>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3842612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21D4B-0C79-4041-AF86-A8B26C60CE0E}"/>
              </a:ext>
            </a:extLst>
          </p:cNvPr>
          <p:cNvSpPr>
            <a:spLocks noGrp="1"/>
          </p:cNvSpPr>
          <p:nvPr>
            <p:ph type="title"/>
          </p:nvPr>
        </p:nvSpPr>
        <p:spPr/>
        <p:txBody>
          <a:bodyPr/>
          <a:lstStyle/>
          <a:p>
            <a:r>
              <a:rPr lang="en-US"/>
              <a:t>Facebook Hashtag Detection | BUSS - 3 of 3</a:t>
            </a:r>
          </a:p>
        </p:txBody>
      </p:sp>
      <p:graphicFrame>
        <p:nvGraphicFramePr>
          <p:cNvPr id="5" name="Table Placeholder 4">
            <a:extLst>
              <a:ext uri="{FF2B5EF4-FFF2-40B4-BE49-F238E27FC236}">
                <a16:creationId xmlns:a16="http://schemas.microsoft.com/office/drawing/2014/main" id="{B7A3A03A-1ABA-4B22-A3CC-B40FA9364947}"/>
              </a:ext>
            </a:extLst>
          </p:cNvPr>
          <p:cNvGraphicFramePr>
            <a:graphicFrameLocks noGrp="1"/>
          </p:cNvGraphicFramePr>
          <p:nvPr>
            <p:ph type="tbl" sz="quarter" idx="13"/>
            <p:extLst>
              <p:ext uri="{D42A27DB-BD31-4B8C-83A1-F6EECF244321}">
                <p14:modId xmlns:p14="http://schemas.microsoft.com/office/powerpoint/2010/main" val="837630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00236669"/>
                    </a:ext>
                  </a:extLst>
                </a:gridCol>
                <a:gridCol w="1234440">
                  <a:extLst>
                    <a:ext uri="{9D8B030D-6E8A-4147-A177-3AD203B41FA5}">
                      <a16:colId xmlns:a16="http://schemas.microsoft.com/office/drawing/2014/main" val="3058777989"/>
                    </a:ext>
                  </a:extLst>
                </a:gridCol>
                <a:gridCol w="1234440">
                  <a:extLst>
                    <a:ext uri="{9D8B030D-6E8A-4147-A177-3AD203B41FA5}">
                      <a16:colId xmlns:a16="http://schemas.microsoft.com/office/drawing/2014/main" val="3607414159"/>
                    </a:ext>
                  </a:extLst>
                </a:gridCol>
                <a:gridCol w="1234440">
                  <a:extLst>
                    <a:ext uri="{9D8B030D-6E8A-4147-A177-3AD203B41FA5}">
                      <a16:colId xmlns:a16="http://schemas.microsoft.com/office/drawing/2014/main" val="2419479132"/>
                    </a:ext>
                  </a:extLst>
                </a:gridCol>
                <a:gridCol w="1234440">
                  <a:extLst>
                    <a:ext uri="{9D8B030D-6E8A-4147-A177-3AD203B41FA5}">
                      <a16:colId xmlns:a16="http://schemas.microsoft.com/office/drawing/2014/main" val="2401790840"/>
                    </a:ext>
                  </a:extLst>
                </a:gridCol>
                <a:gridCol w="1234440">
                  <a:extLst>
                    <a:ext uri="{9D8B030D-6E8A-4147-A177-3AD203B41FA5}">
                      <a16:colId xmlns:a16="http://schemas.microsoft.com/office/drawing/2014/main" val="1855983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90676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#bauxite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972034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#modular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438999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#screwdiameter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554361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#machinesize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710439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98052223"/>
                  </a:ext>
                </a:extLst>
              </a:tr>
            </a:tbl>
          </a:graphicData>
        </a:graphic>
      </p:graphicFrame>
      <p:sp>
        <p:nvSpPr>
          <p:cNvPr id="4" name="Text Placeholder 3">
            <a:extLst>
              <a:ext uri="{FF2B5EF4-FFF2-40B4-BE49-F238E27FC236}">
                <a16:creationId xmlns:a16="http://schemas.microsoft.com/office/drawing/2014/main" id="{8FB8ED19-6EA1-4A40-888C-4C14170676E1}"/>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36661712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1438</Words>
  <Application>Microsoft Office PowerPoint</Application>
  <PresentationFormat>On-screen Show (4:3)</PresentationFormat>
  <Paragraphs>702</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Facebook Quartal</vt:lpstr>
      <vt:lpstr>Facebook Key Metrics Table | BUSS</vt:lpstr>
      <vt:lpstr>Facebook Key Metrics Table | BUSS</vt:lpstr>
      <vt:lpstr>Facebook Fans Total | BUSS</vt:lpstr>
      <vt:lpstr>Facebook Own Posts Table | BUSS - 1 of 6</vt:lpstr>
      <vt:lpstr>Facebook Own Posts Table | BUSS - 2 of 6</vt:lpstr>
      <vt:lpstr>Facebook Own Posts Table | BUSS - 3 of 6</vt:lpstr>
      <vt:lpstr>Facebook Own Posts Table | BUSS - 4 of 6</vt:lpstr>
      <vt:lpstr>Facebook Own Posts Table | BUSS - 5 of 6</vt:lpstr>
      <vt:lpstr>Facebook Own Posts Table | BUSS - 6 of 6</vt:lpstr>
      <vt:lpstr>Facebook Reach By Country Table | BUSS - 1 of 2</vt:lpstr>
      <vt:lpstr>Facebook Reach By Country Table | BUSS - 2 of 2</vt:lpstr>
      <vt:lpstr>Facebook Organic, Viral &amp; Paid Reach over Time | BUSS</vt:lpstr>
      <vt:lpstr>Facebook Interaction Rate | BUSS</vt:lpstr>
      <vt:lpstr>Facebook Engaged Users | BUSS</vt:lpstr>
      <vt:lpstr>Facebook Page Views | BUSS</vt:lpstr>
      <vt:lpstr>Facebook Hashtag Detection | BUSS - 1 of 3</vt:lpstr>
      <vt:lpstr>Facebook Hashtag Detection | BUSS - 2 of 3</vt:lpstr>
      <vt:lpstr>Facebook Hashtag Detection | BUSS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Quartal</dc:title>
  <dc:creator>Frederik Peiniger</dc:creator>
  <cp:lastModifiedBy>Frederik Peiniger</cp:lastModifiedBy>
  <cp:revision>1</cp:revision>
  <dcterms:created xsi:type="dcterms:W3CDTF">2019-10-08T06:14:13Z</dcterms:created>
  <dcterms:modified xsi:type="dcterms:W3CDTF">2019-10-08T06:15:07Z</dcterms:modified>
</cp:coreProperties>
</file>