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CB7BE-1FA8-4527-B340-0E49D7F99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ismaning.de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E2DB2-0D69-4C65-801E-39FD37A3F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149027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39934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3325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1739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9248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8858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684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5348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063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860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9082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7474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4060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7684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896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64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ismaning.de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532.89361702128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812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D2B29-9CE6-4925-9806-A2C5E4F90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06/16/2019 - 07/27/2019</a:t>
            </a:r>
          </a:p>
        </p:txBody>
      </p:sp>
    </p:spTree>
    <p:extLst>
      <p:ext uri="{BB962C8B-B14F-4D97-AF65-F5344CB8AC3E}">
        <p14:creationId xmlns:p14="http://schemas.microsoft.com/office/powerpoint/2010/main" val="39360913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ismaning.de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ismaning.de</dc:title>
  <dc:creator>Frederik Peiniger</dc:creator>
  <cp:lastModifiedBy>Frederik Peiniger</cp:lastModifiedBy>
  <cp:revision>1</cp:revision>
  <dcterms:created xsi:type="dcterms:W3CDTF">2019-08-20T08:57:43Z</dcterms:created>
  <dcterms:modified xsi:type="dcterms:W3CDTF">2019-08-20T08:57:50Z</dcterms:modified>
</cp:coreProperties>
</file>