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9191A-0C8F-43EA-978C-B1D3DEF8A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ismaning.de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2AF86A-D096-4514-844C-E3BDEDA45AC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9803467"/>
              </p:ext>
            </p:extLst>
          </p:nvPr>
        </p:nvGraphicFramePr>
        <p:xfrm>
          <a:off x="457200" y="1731963"/>
          <a:ext cx="8229601" cy="1249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40665">
                  <a:extLst>
                    <a:ext uri="{9D8B030D-6E8A-4147-A177-3AD203B41FA5}">
                      <a16:colId xmlns:a16="http://schemas.microsoft.com/office/drawing/2014/main" val="32797489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4584089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7085558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5773512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09796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790188754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8904366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51296206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3327632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84618861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27358669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009353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5353019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636484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Stories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Story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Engagement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Story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Posts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0623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ismaning.de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397.55172413793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92268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E95049-AD3C-4EDD-8CE2-E9715D4C6B9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04/28/2019 - 06/15/2019</a:t>
            </a:r>
          </a:p>
        </p:txBody>
      </p:sp>
    </p:spTree>
    <p:extLst>
      <p:ext uri="{BB962C8B-B14F-4D97-AF65-F5344CB8AC3E}">
        <p14:creationId xmlns:p14="http://schemas.microsoft.com/office/powerpoint/2010/main" val="20682865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56</Words>
  <Application>Microsoft Office PowerPoint</Application>
  <PresentationFormat>On-screen Show (4:3)</PresentationFormat>
  <Paragraphs>30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ismaning.de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ismaning.de</dc:title>
  <dc:creator>Frederik Peiniger</dc:creator>
  <cp:lastModifiedBy>Frederik Peiniger</cp:lastModifiedBy>
  <cp:revision>1</cp:revision>
  <dcterms:created xsi:type="dcterms:W3CDTF">2019-08-20T08:52:52Z</dcterms:created>
  <dcterms:modified xsi:type="dcterms:W3CDTF">2019-08-20T08:52:58Z</dcterms:modified>
</cp:coreProperties>
</file>