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043E-5A1D-49B1-8036-552E6F2C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ismaning.de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3B61E4-93C5-46D0-9BEE-D8EBC2DD3B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062717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798732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064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7005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74196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5895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7120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2835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4163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83653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0036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036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7525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6150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3169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65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509.91803278689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762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1181A-F7AE-4F9A-81DB-8FE2A61B4D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189549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ismaning.de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ismaning.de</dc:title>
  <dc:creator>Frederik Peiniger</dc:creator>
  <cp:lastModifiedBy>Frederik Peiniger</cp:lastModifiedBy>
  <cp:revision>1</cp:revision>
  <dcterms:created xsi:type="dcterms:W3CDTF">2019-08-20T08:52:12Z</dcterms:created>
  <dcterms:modified xsi:type="dcterms:W3CDTF">2019-08-20T08:52:20Z</dcterms:modified>
</cp:coreProperties>
</file>