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AA15E-E063-4F6B-8FFC-FBED0DF6E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Festwoche Ismaning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2E98C-7AAF-42AF-AC1A-FDD003B44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241104"/>
              </p:ext>
            </p:extLst>
          </p:nvPr>
        </p:nvGraphicFramePr>
        <p:xfrm>
          <a:off x="457200" y="1731963"/>
          <a:ext cx="9452864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480063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3292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094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4260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2136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3096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437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856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6232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7391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78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4916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046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865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3783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8708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6650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005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34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196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056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629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782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753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154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489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997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885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3786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4359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099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502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Festwoche Ismaning - 2019-06-21 22:55:22</a:t>
                      </a:r>
                      <a:r>
                        <a:rPr lang="de-DE" sz="1000"/>
                        <a:t> 
 Die 41. Ismaninger Festwoche ist eröffnet! O’zapft is! 🍻
Fotos: CHRISGUE-FOTOGRAFIE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07/29/2019 15:04:57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22.2954 %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47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77421-41EB-4350-BC1F-394FE7A21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06/16/2019 - 06/22/2019</a:t>
            </a:r>
          </a:p>
        </p:txBody>
      </p:sp>
    </p:spTree>
    <p:extLst>
      <p:ext uri="{BB962C8B-B14F-4D97-AF65-F5344CB8AC3E}">
        <p14:creationId xmlns:p14="http://schemas.microsoft.com/office/powerpoint/2010/main" val="1732857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 | Festwoche Ismaning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Festwoche Ismaning</dc:title>
  <dc:creator>Frederik Peiniger</dc:creator>
  <cp:lastModifiedBy>Frederik Peiniger</cp:lastModifiedBy>
  <cp:revision>1</cp:revision>
  <dcterms:created xsi:type="dcterms:W3CDTF">2019-08-20T08:19:00Z</dcterms:created>
  <dcterms:modified xsi:type="dcterms:W3CDTF">2019-08-20T08:19:16Z</dcterms:modified>
</cp:coreProperties>
</file>