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684D4-D42E-4FB4-9A88-432798812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D140F0-2691-485C-9B1E-AAF74F2859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1478615"/>
              </p:ext>
            </p:extLst>
          </p:nvPr>
        </p:nvGraphicFramePr>
        <p:xfrm>
          <a:off x="457200" y="1731963"/>
          <a:ext cx="8229587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34208185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6227368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6580622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902343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117279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511996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593498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790274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677891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107527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7956422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847685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3401512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0154560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551024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5120860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9689048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58504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8260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3087592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935869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321975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959910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8964452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713971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606303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258823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53818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2992562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235879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4539047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9262718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518445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64217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163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D5C71-14A6-467C-8B9F-67F24BA16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06/16/2019 - 07/27/2019</a:t>
            </a:r>
          </a:p>
        </p:txBody>
      </p:sp>
    </p:spTree>
    <p:extLst>
      <p:ext uri="{BB962C8B-B14F-4D97-AF65-F5344CB8AC3E}">
        <p14:creationId xmlns:p14="http://schemas.microsoft.com/office/powerpoint/2010/main" val="1697415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F13B1-4B4D-44F0-B37B-A0E5B48F5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D4B8B9-B69B-4EBB-9551-9DBF5BAE08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902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322273831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282451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3786843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7139600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38006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4285289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800010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651034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308310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1631529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299888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654857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628663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4698310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286582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798204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5472058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11043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8087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0580997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275243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458045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7479865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894378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3467366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357165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1702347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7993074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921952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6171511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563423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193358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518476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81678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48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608.65853658537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760.52380952381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98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9D432-B4D7-4B51-825D-202130A6C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06/16/2019 - 07/27/2019</a:t>
            </a:r>
          </a:p>
        </p:txBody>
      </p:sp>
    </p:spTree>
    <p:extLst>
      <p:ext uri="{BB962C8B-B14F-4D97-AF65-F5344CB8AC3E}">
        <p14:creationId xmlns:p14="http://schemas.microsoft.com/office/powerpoint/2010/main" val="2057316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2AB65-D5BC-4A23-BF39-9A7C19F3F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Gemeinde Ismaning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BC827C-919E-46C8-8133-D804992DD5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317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40471168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218382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061462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351152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38035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142666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0853212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668953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691302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1351107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272444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451590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6661661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291353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0558928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5995420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6657703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1263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6149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8538968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543347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0255763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5290271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6287301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560324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593728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6067631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3782884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0156360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4892596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4813121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587473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9516216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14334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08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Festwoche Ismaning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443.73170731707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3164.5952380952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272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0459D-1DC6-4889-9894-E31738D88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06/16/2019 - 07/27/2019</a:t>
            </a:r>
          </a:p>
        </p:txBody>
      </p:sp>
    </p:spTree>
    <p:extLst>
      <p:ext uri="{BB962C8B-B14F-4D97-AF65-F5344CB8AC3E}">
        <p14:creationId xmlns:p14="http://schemas.microsoft.com/office/powerpoint/2010/main" val="751877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340</Words>
  <Application>Microsoft Office PowerPoint</Application>
  <PresentationFormat>On-screen Show (4:3)</PresentationFormat>
  <Paragraphs>176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Metrics Table | Gemeinde Ismaning - 1 of 3</vt:lpstr>
      <vt:lpstr>Facebook Key Metrics Table | Gemeinde Ismaning - 2 of 3</vt:lpstr>
      <vt:lpstr>Facebook Key Metrics Table | Gemeinde Ismaning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Gemeinde Ismaning - 1 of 3</dc:title>
  <dc:creator>Frederik Peiniger</dc:creator>
  <cp:lastModifiedBy>Frederik Peiniger</cp:lastModifiedBy>
  <cp:revision>1</cp:revision>
  <dcterms:created xsi:type="dcterms:W3CDTF">2019-08-20T07:11:59Z</dcterms:created>
  <dcterms:modified xsi:type="dcterms:W3CDTF">2019-08-20T07:12:51Z</dcterms:modified>
</cp:coreProperties>
</file>