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0658C-DF76-444A-BB7A-E02AB44F4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BA5EC-5B98-4905-9944-FFFF69450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722846"/>
              </p:ext>
            </p:extLst>
          </p:nvPr>
        </p:nvGraphicFramePr>
        <p:xfrm>
          <a:off x="457200" y="1731963"/>
          <a:ext cx="8229587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25763485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398624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136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438331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80742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8502277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389678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009346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926803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4017130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83791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325706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756415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548802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844485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344897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7379304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5487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1046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270155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69416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845885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547222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67026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7829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02051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927498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006525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039393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55222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9497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345312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457303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5682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40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A8DBD-C928-4605-9B1D-64D3C5697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157931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82C10-93EA-4648-A758-59007562D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E4A50-7824-4F04-85DF-B31C64248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633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5869829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938974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396769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632898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719170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686973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581555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972030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19422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02491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83627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9892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616159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585185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606290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68263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491582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1299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6672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8164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889860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480994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607259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523914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64284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664069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194683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534703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729030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392500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053259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467587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236309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8628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6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608.65853658537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760.52380952381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306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F7DCF-80C9-4DBD-8FD2-9F60219F0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1769010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13FC-5541-4D83-BC8C-72BD0FD6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C2ED1-D429-4A0A-846B-FD8D5949D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820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41122748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299141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31669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546755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076691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186101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23844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977837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768335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386202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263007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77883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745699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979195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104695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82210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550544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38035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0818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109390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78171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474734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698396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78765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704237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481023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483975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68183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631721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113813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115280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32127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653918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7044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32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Festwoche Ismaning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443.73170731707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3164.5952380952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4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3B73-4013-475B-8E42-F2853E34A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2466617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176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Gemeinde Ismaning - 1 of 3</vt:lpstr>
      <vt:lpstr>Facebook Key Metrics Table | Gemeinde Ismaning - 2 of 3</vt:lpstr>
      <vt:lpstr>Facebook Key Metrics Table | Gemeinde Ismaning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Gemeinde Ismaning - 1 of 3</dc:title>
  <dc:creator>Frederik Peiniger</dc:creator>
  <cp:lastModifiedBy>Frederik Peiniger</cp:lastModifiedBy>
  <cp:revision>1</cp:revision>
  <dcterms:created xsi:type="dcterms:W3CDTF">2019-08-20T07:10:04Z</dcterms:created>
  <dcterms:modified xsi:type="dcterms:W3CDTF">2019-08-20T07:10:57Z</dcterms:modified>
</cp:coreProperties>
</file>