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B42F4-92BE-4019-B94C-3361B18C7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Gemeinde Ismaning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795F7E-0943-4FF7-95B6-59ED33581F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0103169"/>
              </p:ext>
            </p:extLst>
          </p:nvPr>
        </p:nvGraphicFramePr>
        <p:xfrm>
          <a:off x="457200" y="1731963"/>
          <a:ext cx="8229587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107724234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53599377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3445762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4500796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1307533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84088692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22889438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8069693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22971006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2651369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8565875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9424193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3314563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7333022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82036552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67997118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8065662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689195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410876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2154168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4888385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29616335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0874103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7944819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23401526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09624916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89296284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6886565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0814634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4051436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08644614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5569362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5194283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028132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642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2D63B-E68A-4073-821B-4F440CADB7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04/28/2019 - 06/15/2019</a:t>
            </a:r>
          </a:p>
        </p:txBody>
      </p:sp>
    </p:spTree>
    <p:extLst>
      <p:ext uri="{BB962C8B-B14F-4D97-AF65-F5344CB8AC3E}">
        <p14:creationId xmlns:p14="http://schemas.microsoft.com/office/powerpoint/2010/main" val="2078381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674E6-83F4-448C-A96D-7527B374C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Gemeinde Ismaning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3E3B32-E540-4DCD-9447-BE9BD1FEE0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4246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368576847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64005810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2978632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88974854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0303104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02738671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3255702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18325154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98639530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7382029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58807431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4781302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4463808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774442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1382536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6668669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711294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536233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26097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5964452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27956346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83152212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55888509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93209670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4246334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26652716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6361228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6986445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5215719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2407064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90473816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4096796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0619167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63924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06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Ismaning.de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569.10204081633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728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67E73-2D0C-4E74-9587-F2591480EB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04/28/2019 - 06/15/2019</a:t>
            </a:r>
          </a:p>
        </p:txBody>
      </p:sp>
    </p:spTree>
    <p:extLst>
      <p:ext uri="{BB962C8B-B14F-4D97-AF65-F5344CB8AC3E}">
        <p14:creationId xmlns:p14="http://schemas.microsoft.com/office/powerpoint/2010/main" val="754629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321E4-8DB1-497C-AE81-7FA5E485A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Gemeinde Ismaning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BFF84C-A627-4ED9-960B-54A2B08CF0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4805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76068205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08481760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60328711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9760130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86158483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66862613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91633432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19243934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4704239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5491265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18732823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79959173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5675738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0846934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2230111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7126744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1212252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464436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539772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7160219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2231585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71399641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7278664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8141015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975133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4527021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4080807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20632141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5219336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9961972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90556442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51385775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23374289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639331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826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Festwoche Ismaning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396.89795918367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1523.4081632653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384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A353F7-2A38-498D-8F4D-5214B568F9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04/28/2019 - 06/15/2019</a:t>
            </a:r>
          </a:p>
        </p:txBody>
      </p:sp>
    </p:spTree>
    <p:extLst>
      <p:ext uri="{BB962C8B-B14F-4D97-AF65-F5344CB8AC3E}">
        <p14:creationId xmlns:p14="http://schemas.microsoft.com/office/powerpoint/2010/main" val="14173194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340</Words>
  <Application>Microsoft Office PowerPoint</Application>
  <PresentationFormat>On-screen Show (4:3)</PresentationFormat>
  <Paragraphs>176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Key Metrics Table | Gemeinde Ismaning - 1 of 3</vt:lpstr>
      <vt:lpstr>Facebook Key Metrics Table | Gemeinde Ismaning - 2 of 3</vt:lpstr>
      <vt:lpstr>Facebook Key Metrics Table | Gemeinde Ismaning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Gemeinde Ismaning - 1 of 3</dc:title>
  <dc:creator>Frederik Peiniger</dc:creator>
  <cp:lastModifiedBy>Frederik Peiniger</cp:lastModifiedBy>
  <cp:revision>1</cp:revision>
  <dcterms:created xsi:type="dcterms:W3CDTF">2019-08-20T07:00:54Z</dcterms:created>
  <dcterms:modified xsi:type="dcterms:W3CDTF">2019-08-20T07:01:46Z</dcterms:modified>
</cp:coreProperties>
</file>