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7B637-EA2F-4005-A974-6DD1566F7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Gemeinde Ismaning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76A9BA-59E6-43F3-8D86-27F07AAD4B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0469528"/>
              </p:ext>
            </p:extLst>
          </p:nvPr>
        </p:nvGraphicFramePr>
        <p:xfrm>
          <a:off x="457200" y="1731963"/>
          <a:ext cx="8229587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49697459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85717860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543592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974862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220293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9843603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6130535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8170009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48386244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8845796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7046008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3288844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8823904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452872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2917572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0089516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4003984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09154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594351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00933536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5533592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6142609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52939570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6438160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1469687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9625135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0343458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7256314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8325356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5328009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6473393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94801443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69244532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85626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195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698847-16D5-4DFA-AF53-D77F3CC82D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3082231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3589C-8092-4BE9-AF4F-4BF23212A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Gemeinde Ismaning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D9A1C6-068E-4EDC-A0B5-2B755384FD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8277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171892439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3649607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14844895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87772381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6794197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7262403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20528602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63359108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0549581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1340428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6387692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4578609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2952079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06768533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9021662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194280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95933591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880548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307066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5206432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2367429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8201848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166067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5217017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5304014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88016694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81709765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7713559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48680642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28262338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8922805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01749066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2760968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549428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938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Ismaning.de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616.95238095238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997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106A9-9F73-49A8-B9D5-56DEBD899C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840616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2A278-9857-4B71-907E-A5D39869F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Gemeinde Ismaning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4A2DE9-C793-4219-B6E1-0954C1D493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3178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379869858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2113024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55228918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9740487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49076562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2971702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5035696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0683572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50830322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6662913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43037657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91713053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21809845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21697833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584272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391440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46779011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940108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636914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24338188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48496214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810070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92126435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8251987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42267679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0619203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4583380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6309670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9874265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4079827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0693087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65878050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0641105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06068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807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Festwoche Ismaning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6137.619047619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482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C7E82E-0C08-4849-9C66-FE46E40656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33014498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340</Words>
  <Application>Microsoft Office PowerPoint</Application>
  <PresentationFormat>On-screen Show (4:3)</PresentationFormat>
  <Paragraphs>176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Key Metrics Table | Gemeinde Ismaning - 1 of 3</vt:lpstr>
      <vt:lpstr>Facebook Key Metrics Table | Gemeinde Ismaning - 2 of 3</vt:lpstr>
      <vt:lpstr>Facebook Key Metrics Table | Gemeinde Ismaning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Gemeinde Ismaning - 1 of 3</dc:title>
  <dc:creator>Frederik Peiniger</dc:creator>
  <cp:lastModifiedBy>Frederik Peiniger</cp:lastModifiedBy>
  <cp:revision>1</cp:revision>
  <dcterms:created xsi:type="dcterms:W3CDTF">2019-08-20T06:57:55Z</dcterms:created>
  <dcterms:modified xsi:type="dcterms:W3CDTF">2019-08-20T06:58:48Z</dcterms:modified>
</cp:coreProperties>
</file>