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3"/>
      <p:bold r:id="rId14"/>
      <p:italic r:id="rId15"/>
      <p:boldItalic r:id="rId1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8/19/2019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8/19/2019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8/19/2019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8/19/2019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8/19/2019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8/19/2019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261AF8-EFCA-47D7-AB5D-899C270DEC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Gemeinde Ismaning - 1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861EB0E-8E05-49F9-8C16-70456B8B40E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86838621"/>
              </p:ext>
            </p:extLst>
          </p:nvPr>
        </p:nvGraphicFramePr>
        <p:xfrm>
          <a:off x="457200" y="1731963"/>
          <a:ext cx="8229598" cy="3230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1">
                  <a:extLst>
                    <a:ext uri="{9D8B030D-6E8A-4147-A177-3AD203B41FA5}">
                      <a16:colId xmlns:a16="http://schemas.microsoft.com/office/drawing/2014/main" val="598918412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93444660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1760056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120456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1274682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853287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5315788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7435901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5749240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5045454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244467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40578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ismaning.de - 2019-06-29 21:34:58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Gerade haben die @cageystrings den letzten Konzertabend der 41. Ismaninger Festwoche mit einem energiegeladenen Auftritt eingeläutet. Das Zelt kocht jetzt schon... 🥳 
#ismaningerfestwoche #cageystrings #party #konzert #rocknroll #partystimmung #festzelt #volksfest #ziehharmonika #gitarre #bass #musik #livemusik #gemeindeismaning #wirinismaning #ismaningfeiert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https://www.instagram.com/p/BzTjtkCIoYG/media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08/19/2019 14:09:34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083081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7ECF74-5E06-4E79-B430-CACBA43FB7A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06/23/2019 - 06/29/2019</a:t>
            </a:r>
          </a:p>
        </p:txBody>
      </p:sp>
    </p:spTree>
    <p:extLst>
      <p:ext uri="{BB962C8B-B14F-4D97-AF65-F5344CB8AC3E}">
        <p14:creationId xmlns:p14="http://schemas.microsoft.com/office/powerpoint/2010/main" val="474546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BD74CD-B1AF-4FB5-9DD3-65E7EAC83B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Gemeinde Ismaning - 2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0C2707A-AC8D-45B5-88A7-B4B653C0F76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7202757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1">
                  <a:extLst>
                    <a:ext uri="{9D8B030D-6E8A-4147-A177-3AD203B41FA5}">
                      <a16:colId xmlns:a16="http://schemas.microsoft.com/office/drawing/2014/main" val="3401039733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22860863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1832522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0107222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498407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7473931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3136984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7151670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1869485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2597563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06275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58342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ismaning.de - 2019-06-29 12:11:25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Was für ein Volksfest-Tag gestern! 🥨🍻 Von Klein bis Groß war für alle was dabei. 😊 
Am Nachmittag war Kinder- und Jugendnachmittag mit Bierkästen-Klettern, Wettlauf und Schminken. Da hatten alle sichtlich Spaß! 🥳 Am Abend ging‘s mit guter Musik weiter: MANYANA hat für die Ismaninger die Bühne gerockt. 🎶 Und um halb 11 dann ein atemberaubendes Feuerwerk! 🎆 Da wurden bei allen die Augen groß! Ganz egal, ob Klein oder Groß! 🙈 
Heute ist Feuerwehr-Aktionstag anlässlich des 150. Jubiläums der Freiwilligen Feuerwehr Ismaning. 🚒 Und am Abend ist die Spider Murphy Gang im Festzelt zu Gast! 😯😊 #ismaningerfestwoche #feuerwerk #manyana #musik #partyband #volksfest #volksfeststimmung #feuerwehr #gemeindeleben #festlzeit #feierlaune #festbier #wirinismaning #gemeindeismaning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https://www.instagram.com/p/BzSjN-hoCni/media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08/19/2019 14:09:34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7.05 %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379286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868D3B-77BC-438D-827A-EDB552293F8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06/23/2019 - 06/29/2019</a:t>
            </a:r>
          </a:p>
        </p:txBody>
      </p:sp>
    </p:spTree>
    <p:extLst>
      <p:ext uri="{BB962C8B-B14F-4D97-AF65-F5344CB8AC3E}">
        <p14:creationId xmlns:p14="http://schemas.microsoft.com/office/powerpoint/2010/main" val="12685147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996B28-7F49-4845-B524-15E63A4E78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Gemeinde Ismaning - 3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6EE3216-1F1E-4278-8BB2-6E1CAD9E776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2577573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1">
                  <a:extLst>
                    <a:ext uri="{9D8B030D-6E8A-4147-A177-3AD203B41FA5}">
                      <a16:colId xmlns:a16="http://schemas.microsoft.com/office/drawing/2014/main" val="3218028167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156356540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5647515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96071642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1724128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8590518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5112764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2311214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9553130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1135943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665348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10816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ismaning.de - 2019-06-29 11:47:19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🎺🎠🥨🍗🍻🥁🎯 Bunte Farbtupfer am Ismaninger Himmel: ein schillerndes Feuerwerk
Im Festzelt- die Münchener Band Manyana - ein tolles Abend auf dem Volksfest!
#festwocheismaning🥨
#volksfestismaning
#ismaningerfestbier💥🍻
#gemeindeismaning🏘🌳
#feuerwerk💥
#wirinismaning
#ismaningfeiert
#einetollegemeinschaft
#manyana
#superaufgspuit
@chrisgue_fotografie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https://www.instagram.com/p/BzSgdZCIYM_/media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08/19/2019 14:09:34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10.74 %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973217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0963B14-3E8B-4424-8396-9B69823DB85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06/23/2019 - 06/29/2019</a:t>
            </a:r>
          </a:p>
        </p:txBody>
      </p:sp>
    </p:spTree>
    <p:extLst>
      <p:ext uri="{BB962C8B-B14F-4D97-AF65-F5344CB8AC3E}">
        <p14:creationId xmlns:p14="http://schemas.microsoft.com/office/powerpoint/2010/main" val="18054059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5ACFD2-BA54-4327-8EB7-C5BD8FCD6D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Gemeinde Ismaning - 4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63007EB-AFEF-4758-BC1C-769B88E7904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9720251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1">
                  <a:extLst>
                    <a:ext uri="{9D8B030D-6E8A-4147-A177-3AD203B41FA5}">
                      <a16:colId xmlns:a16="http://schemas.microsoft.com/office/drawing/2014/main" val="258720871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23523677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6878193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21965553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8814895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0138252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3395536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8692443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2391361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6676750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805598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978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ismaning.de - 2019-06-27 20:15:54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Der Donnerstag Abend unserer 41. Ismaninger Festwoche ist den zahlreichen Ehrenamtlichen von Ismaning gewidmet, ohne die unser Ort nicht das wäre, was er ist. 🍻🥨 Nach ein paar schönen Dankesworten des Bürgermeisters ist nun die Bühne frei für die @urnermusi. 🎷🎺 #ehrenamt #ehrenamtverbindet #urnermusi #volksmusik #gemeindeleben #volksfest #festlzeit #bayerischetradition #volksfestismaning #tracht #lederhosn #bier #wirinismaning #gemeindeismaning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https://www.instagram.com/p/BzOREsaoKbZ/media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08/19/2019 14:09:34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5.85 %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556134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F602F6-2C86-412D-B2FD-233B9140580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06/23/2019 - 06/29/2019</a:t>
            </a:r>
          </a:p>
        </p:txBody>
      </p:sp>
    </p:spTree>
    <p:extLst>
      <p:ext uri="{BB962C8B-B14F-4D97-AF65-F5344CB8AC3E}">
        <p14:creationId xmlns:p14="http://schemas.microsoft.com/office/powerpoint/2010/main" val="19472017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27216D-E34F-47E6-945F-70E69C7C22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Gemeinde Ismaning - 5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CB79F9F-FF6E-43E8-BEED-318DBE86B2F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5881889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1">
                  <a:extLst>
                    <a:ext uri="{9D8B030D-6E8A-4147-A177-3AD203B41FA5}">
                      <a16:colId xmlns:a16="http://schemas.microsoft.com/office/drawing/2014/main" val="1070996908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7984627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2361504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99312057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0878804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2335289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1840067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3442287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9768911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0743053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9448547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21373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ismaning.de - 2019-06-26 13:22:00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Auch am Seniorentag ist hier zünftig was geboten. Die Beham Band sorgt für Unterhaltung, es gibt leckeres Mittagessen, kühle Getränke 🍺🍻 und viel Abwechslung. 
#seniorennachmittag #ismaningerfestwoche #volksfest #tradition #spaß #familie #bayernliebe #attraktionen #heimatliebe #schausteller #gemeindeismaning #wirinismaning #bier #mittagessen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https://www.instagram.com/p/BzK86RKoMDV/media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08/19/2019 14:09:34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5.17 %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863394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8B7B1C-5199-4551-B59B-5F32F394221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06/23/2019 - 06/29/2019</a:t>
            </a:r>
          </a:p>
        </p:txBody>
      </p:sp>
    </p:spTree>
    <p:extLst>
      <p:ext uri="{BB962C8B-B14F-4D97-AF65-F5344CB8AC3E}">
        <p14:creationId xmlns:p14="http://schemas.microsoft.com/office/powerpoint/2010/main" val="39877868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26A9A8-8EC5-4F43-AAE9-7D212011B4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Gemeinde Ismaning - 6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B49FA4D-4B64-48D6-93DE-4D1FEF074D8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2298436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1">
                  <a:extLst>
                    <a:ext uri="{9D8B030D-6E8A-4147-A177-3AD203B41FA5}">
                      <a16:colId xmlns:a16="http://schemas.microsoft.com/office/drawing/2014/main" val="1350286408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331049620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1924595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7976824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5471623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91550173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4466702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03669468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9377046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6333269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0151440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66592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ismaning.de - 2019-06-25 22:22:57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🎺🎠🥨🍗🍻🥁🎯 Ein unterhaltsamer Abend mit Geschichten rund ums Ismaninger Bier und der Rottauer Tanzlmusi aus dem Chiemgau. Super aufgspuit!
#festwocheismaning🥨
#volksfestismaning
#ismaningerfestbier💥🍻
#gemeindeismaning🏘🌳
#ismaningfeiert
#einetollegemeinschaft
#rottauertanzlmusi
#superaufgspuit
@chrisgue_fotografie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https://www.instagram.com/p/BzJWBayoD_m/media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08/19/2019 14:09:34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5.99 %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662404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58A15C6-3F5A-46AF-96A7-5FDE51E1C7E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06/23/2019 - 06/29/2019</a:t>
            </a:r>
          </a:p>
        </p:txBody>
      </p:sp>
    </p:spTree>
    <p:extLst>
      <p:ext uri="{BB962C8B-B14F-4D97-AF65-F5344CB8AC3E}">
        <p14:creationId xmlns:p14="http://schemas.microsoft.com/office/powerpoint/2010/main" val="5061663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97894A-1A8D-4489-81F3-9AACBBBF27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Gemeinde Ismaning - 7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B403F86-5964-4E22-A4E1-DED045210B3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2622135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1">
                  <a:extLst>
                    <a:ext uri="{9D8B030D-6E8A-4147-A177-3AD203B41FA5}">
                      <a16:colId xmlns:a16="http://schemas.microsoft.com/office/drawing/2014/main" val="3537903032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100529645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6256349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5817137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6642193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814933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7034734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6854405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02389048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810828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565938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2593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ismaning.de - 2019-06-25 14:56:36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Fahrspaß den ganzen Tag für Groß und Klein. 👨‍👩‍👧 Heute am Familiennachmittag könnt ihr noch bis zum Abend zahlreiche kostenlose und ermäßigte Attraktionen ausprobieren. Viel Spaß! 🎡
#familiennachmittag #ismaningerfestwoche #volksfest #tradition #spaß #familie #bayernliebe #attraktionen #heimatliebe #schausteller #gemeindeismaning #wirinismaning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https://www.instagram.com/p/BzIi8WvIRha/media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08/19/2019 14:09:34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5.56 %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475896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4CD6CE-6020-4346-B05B-850E6B3CB3D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06/23/2019 - 06/29/2019</a:t>
            </a:r>
          </a:p>
        </p:txBody>
      </p:sp>
    </p:spTree>
    <p:extLst>
      <p:ext uri="{BB962C8B-B14F-4D97-AF65-F5344CB8AC3E}">
        <p14:creationId xmlns:p14="http://schemas.microsoft.com/office/powerpoint/2010/main" val="19333793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93736A-6365-40ED-82C1-7C7643C59D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Gemeinde Ismaning - 8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971FF4E-299E-49A1-A912-F7CECD60B01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3448645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1">
                  <a:extLst>
                    <a:ext uri="{9D8B030D-6E8A-4147-A177-3AD203B41FA5}">
                      <a16:colId xmlns:a16="http://schemas.microsoft.com/office/drawing/2014/main" val="3950202938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422898039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26193936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8775451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9460265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460593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2042119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5120266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8862303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3077150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246788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09192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ismaning.de - 2019-06-24 20:46:35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Schafkopfturnier und griabiges Schafkopfen... 🐏🃏 Karten spielen, beisammen sein und die ein oder andere kühle Maß. 🍻 So sieht gerade für viele ein gemütlicher Feierabend am Montag der diesjährigen Ismaninger Festwoche aus. 😊 Allen Turnier-Teilnehmern wünschen wir viel Glück! 🍀 
#schafkopfen #schafkopfturnier #volksfest #volksfestismaning #festzelt #festlzeit #heimatliebe #tradition #gemeindeleben #gemeinsamzeit #festwiese #wirinismaning #griabig #gemeinsamezeit #gemeindeismaning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https://www.instagram.com/p/BzGmMwfIXyd/media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08/19/2019 14:09:34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326687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41BF5F-5B96-4FA7-842D-FB0B4A02A3F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06/23/2019 - 06/29/2019</a:t>
            </a:r>
          </a:p>
        </p:txBody>
      </p:sp>
    </p:spTree>
    <p:extLst>
      <p:ext uri="{BB962C8B-B14F-4D97-AF65-F5344CB8AC3E}">
        <p14:creationId xmlns:p14="http://schemas.microsoft.com/office/powerpoint/2010/main" val="1469708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417053-4C43-4AA8-8FEA-CF5D6D0314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Gemeinde Ismaning - 9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9F0E503-4BCF-4616-ABE6-794046E7658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7244492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1">
                  <a:extLst>
                    <a:ext uri="{9D8B030D-6E8A-4147-A177-3AD203B41FA5}">
                      <a16:colId xmlns:a16="http://schemas.microsoft.com/office/drawing/2014/main" val="3238673166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140284443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20322700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5286683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8944241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4095903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701843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5968171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77259610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3568211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749317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66148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ismaning.de - 2019-06-24 09:35:02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Am gestrigen Sonntag Vormittag hatten wir hier auf dem 41. Ismaninger Volksfest einen wirklich schönen ökumenischen Gottesdienst mit tollen Predigten des evangelischen und katholischen Priesters. 🙏 Anschließend gab‘s erstmal für alle was leckeres zum Essen, bevor der Trachten-Festzug losging. Bei strahlendem Sonnenschein in toller Festtag! 🥨🍻🌞 #gemeindeismaning #gemeindeleben 
#festwocheismaning🥨 
#festgottesdienst
#ökumene #trachtenvereinstamm
#isargau #trachtenfest #tradition
@trachtenvereinismaning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https://www.instagram.com/p/BzFZWQFIgov/media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08/19/2019 14:09:34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6.06 %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070111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4A5F2F5-C2BE-4FB6-B872-18D1F3B20D7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06/23/2019 - 06/29/2019</a:t>
            </a:r>
          </a:p>
        </p:txBody>
      </p:sp>
    </p:spTree>
    <p:extLst>
      <p:ext uri="{BB962C8B-B14F-4D97-AF65-F5344CB8AC3E}">
        <p14:creationId xmlns:p14="http://schemas.microsoft.com/office/powerpoint/2010/main" val="27079297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43DCA6-8955-40BC-B969-814D7D4DAC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Gemeinde Ismaning - 10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CEB5FDB-DF1C-41A7-8833-8B5FBC9B033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4082932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1">
                  <a:extLst>
                    <a:ext uri="{9D8B030D-6E8A-4147-A177-3AD203B41FA5}">
                      <a16:colId xmlns:a16="http://schemas.microsoft.com/office/drawing/2014/main" val="4085829959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55312693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5314612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9752529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5526896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0960639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5053211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1230262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9333459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7386957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756254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72239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ismaning.de - 2019-06-23 17:03:02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Der Trachtenfestzug in ein paar Bildern... #gemeindeismaning 
#gemeindeleben 
#festwocheismaning🥨 
#festzug
#trachtenvereinstamm 
#isargau
#maechtigwaslos 
@trachtenvereinismaning 
@chrisgue_fotografie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https://www.instagram.com/p/BzDn0lhIhKw/media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08/19/2019 14:09:34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506802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5BDE073-1564-4B7E-B28C-7DF5AA023F1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06/23/2019 - 06/29/2019</a:t>
            </a:r>
          </a:p>
        </p:txBody>
      </p:sp>
    </p:spTree>
    <p:extLst>
      <p:ext uri="{BB962C8B-B14F-4D97-AF65-F5344CB8AC3E}">
        <p14:creationId xmlns:p14="http://schemas.microsoft.com/office/powerpoint/2010/main" val="17232909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E52856-5E00-4A06-9C1A-86FAD9972D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Gemeinde Ismaning - 11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1109DAA-C1B1-4A2A-96F3-FB6BE66CF69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9743928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1">
                  <a:extLst>
                    <a:ext uri="{9D8B030D-6E8A-4147-A177-3AD203B41FA5}">
                      <a16:colId xmlns:a16="http://schemas.microsoft.com/office/drawing/2014/main" val="2827156181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325091158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5787147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5892096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620460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75658797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2187816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4154732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6739985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6798389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9808299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22483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ismaning.de - 2019-06-23 13:30:54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Der erste Festsonntag beginnt feierlich mit dem ökumenischen Gottesdienst im Festzelt.
#gemeindeismaning 
#gemeindeleben 
#festwocheismaning🥨 
#festgottesdienst
#ökumene
#trachtenvereinstamm
#isargau
#trachtenfest
#tradition
@trachtenvereinismaning 
@chrisgue_fotografie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https://www.instagram.com/p/BzDPi3woU8o/media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08/19/2019 14:09:34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8.17 %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559148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0F8C1DA-EB24-4D28-AA4A-16CC725CB83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06/23/2019 - 06/29/2019</a:t>
            </a:r>
          </a:p>
        </p:txBody>
      </p:sp>
    </p:spTree>
    <p:extLst>
      <p:ext uri="{BB962C8B-B14F-4D97-AF65-F5344CB8AC3E}">
        <p14:creationId xmlns:p14="http://schemas.microsoft.com/office/powerpoint/2010/main" val="126745008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618</Words>
  <Application>Microsoft Office PowerPoint</Application>
  <PresentationFormat>On-screen Show (4:3)</PresentationFormat>
  <Paragraphs>264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quintly_template</vt:lpstr>
      <vt:lpstr>Instagram Posts Table | Gemeinde Ismaning - 1 of 11</vt:lpstr>
      <vt:lpstr>Instagram Posts Table | Gemeinde Ismaning - 2 of 11</vt:lpstr>
      <vt:lpstr>Instagram Posts Table | Gemeinde Ismaning - 3 of 11</vt:lpstr>
      <vt:lpstr>Instagram Posts Table | Gemeinde Ismaning - 4 of 11</vt:lpstr>
      <vt:lpstr>Instagram Posts Table | Gemeinde Ismaning - 5 of 11</vt:lpstr>
      <vt:lpstr>Instagram Posts Table | Gemeinde Ismaning - 6 of 11</vt:lpstr>
      <vt:lpstr>Instagram Posts Table | Gemeinde Ismaning - 7 of 11</vt:lpstr>
      <vt:lpstr>Instagram Posts Table | Gemeinde Ismaning - 8 of 11</vt:lpstr>
      <vt:lpstr>Instagram Posts Table | Gemeinde Ismaning - 9 of 11</vt:lpstr>
      <vt:lpstr>Instagram Posts Table | Gemeinde Ismaning - 10 of 11</vt:lpstr>
      <vt:lpstr>Instagram Posts Table | Gemeinde Ismaning - 11 of 11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Posts Table | Gemeinde Ismaning - 1 of 11</dc:title>
  <dc:creator>Frederik Peiniger</dc:creator>
  <cp:lastModifiedBy>Frederik Peiniger</cp:lastModifiedBy>
  <cp:revision>1</cp:revision>
  <dcterms:created xsi:type="dcterms:W3CDTF">2019-08-19T14:12:27Z</dcterms:created>
  <dcterms:modified xsi:type="dcterms:W3CDTF">2019-08-19T14:13:38Z</dcterms:modified>
</cp:coreProperties>
</file>