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9" r:id="rId4"/>
    <p:sldId id="260" r:id="rId5"/>
    <p:sldId id="261" r:id="rId6"/>
    <p:sldId id="262" r:id="rId7"/>
    <p:sldId id="263"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2" r:id="rId35"/>
    <p:sldId id="293" r:id="rId36"/>
    <p:sldId id="294" r:id="rId37"/>
    <p:sldId id="295" r:id="rId38"/>
    <p:sldId id="296" r:id="rId39"/>
  </p:sldIdLst>
  <p:sldSz cx="9144000" cy="6858000" type="screen4x3"/>
  <p:notesSz cx="6858000" cy="9144000"/>
  <p:embeddedFontLst>
    <p:embeddedFont>
      <p:font typeface="Calibri" panose="020F0502020204030204" pitchFamily="34" charset="0"/>
      <p:regular r:id="rId40"/>
      <p:bold r:id="rId41"/>
      <p:italic r:id="rId42"/>
      <p:boldItalic r:id="rId4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3.fntdata"/><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1.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Ismaning.de</c:v>
                </c:pt>
              </c:strCache>
            </c:strRef>
          </c:tx>
          <c:spPr>
            <a:ln w="28575" cap="rnd">
              <a:solidFill>
                <a:schemeClr val="accent1"/>
              </a:solidFill>
              <a:round/>
            </a:ln>
            <a:effectLst/>
          </c:spPr>
          <c:marker>
            <c:symbol val="none"/>
          </c:marker>
          <c:cat>
            <c:numRef>
              <c:f>Sheet1!$A$2:$A$61</c:f>
              <c:numCache>
                <c:formatCode>m/d/yyyy</c:formatCode>
                <c:ptCount val="60"/>
                <c:pt idx="0">
                  <c:v>43617</c:v>
                </c:pt>
                <c:pt idx="1">
                  <c:v>43618</c:v>
                </c:pt>
                <c:pt idx="2">
                  <c:v>43619</c:v>
                </c:pt>
                <c:pt idx="3">
                  <c:v>43620</c:v>
                </c:pt>
                <c:pt idx="4">
                  <c:v>43621</c:v>
                </c:pt>
                <c:pt idx="5">
                  <c:v>43622</c:v>
                </c:pt>
                <c:pt idx="6">
                  <c:v>43623</c:v>
                </c:pt>
                <c:pt idx="7">
                  <c:v>43624</c:v>
                </c:pt>
                <c:pt idx="8">
                  <c:v>43625</c:v>
                </c:pt>
                <c:pt idx="9">
                  <c:v>43626</c:v>
                </c:pt>
                <c:pt idx="10">
                  <c:v>43627</c:v>
                </c:pt>
                <c:pt idx="11">
                  <c:v>43628</c:v>
                </c:pt>
                <c:pt idx="12">
                  <c:v>43629</c:v>
                </c:pt>
                <c:pt idx="13">
                  <c:v>43630</c:v>
                </c:pt>
                <c:pt idx="14">
                  <c:v>43631</c:v>
                </c:pt>
                <c:pt idx="15">
                  <c:v>43632</c:v>
                </c:pt>
                <c:pt idx="16">
                  <c:v>43633</c:v>
                </c:pt>
                <c:pt idx="17">
                  <c:v>43634</c:v>
                </c:pt>
                <c:pt idx="18">
                  <c:v>43635</c:v>
                </c:pt>
                <c:pt idx="19">
                  <c:v>43636</c:v>
                </c:pt>
                <c:pt idx="20">
                  <c:v>43637</c:v>
                </c:pt>
                <c:pt idx="21">
                  <c:v>43638</c:v>
                </c:pt>
                <c:pt idx="22">
                  <c:v>43639</c:v>
                </c:pt>
                <c:pt idx="23">
                  <c:v>43640</c:v>
                </c:pt>
                <c:pt idx="24">
                  <c:v>43641</c:v>
                </c:pt>
                <c:pt idx="25">
                  <c:v>43642</c:v>
                </c:pt>
                <c:pt idx="26">
                  <c:v>43643</c:v>
                </c:pt>
                <c:pt idx="27">
                  <c:v>43644</c:v>
                </c:pt>
                <c:pt idx="28">
                  <c:v>43645</c:v>
                </c:pt>
                <c:pt idx="29">
                  <c:v>43646</c:v>
                </c:pt>
                <c:pt idx="30">
                  <c:v>43647</c:v>
                </c:pt>
                <c:pt idx="31">
                  <c:v>43648</c:v>
                </c:pt>
                <c:pt idx="32">
                  <c:v>43649</c:v>
                </c:pt>
                <c:pt idx="33">
                  <c:v>43650</c:v>
                </c:pt>
                <c:pt idx="34">
                  <c:v>43651</c:v>
                </c:pt>
                <c:pt idx="35">
                  <c:v>43652</c:v>
                </c:pt>
                <c:pt idx="36">
                  <c:v>43653</c:v>
                </c:pt>
                <c:pt idx="37">
                  <c:v>43654</c:v>
                </c:pt>
                <c:pt idx="38">
                  <c:v>43655</c:v>
                </c:pt>
                <c:pt idx="39">
                  <c:v>43656</c:v>
                </c:pt>
                <c:pt idx="40">
                  <c:v>43657</c:v>
                </c:pt>
                <c:pt idx="41">
                  <c:v>43658</c:v>
                </c:pt>
                <c:pt idx="42">
                  <c:v>43659</c:v>
                </c:pt>
                <c:pt idx="43">
                  <c:v>43660</c:v>
                </c:pt>
                <c:pt idx="44">
                  <c:v>43661</c:v>
                </c:pt>
                <c:pt idx="45">
                  <c:v>43662</c:v>
                </c:pt>
                <c:pt idx="46">
                  <c:v>43663</c:v>
                </c:pt>
                <c:pt idx="47">
                  <c:v>43664</c:v>
                </c:pt>
                <c:pt idx="48">
                  <c:v>43665</c:v>
                </c:pt>
                <c:pt idx="49">
                  <c:v>43666</c:v>
                </c:pt>
                <c:pt idx="50">
                  <c:v>43667</c:v>
                </c:pt>
                <c:pt idx="51">
                  <c:v>43668</c:v>
                </c:pt>
                <c:pt idx="52">
                  <c:v>43669</c:v>
                </c:pt>
                <c:pt idx="53">
                  <c:v>43670</c:v>
                </c:pt>
                <c:pt idx="54">
                  <c:v>43671</c:v>
                </c:pt>
                <c:pt idx="55">
                  <c:v>43672</c:v>
                </c:pt>
                <c:pt idx="56">
                  <c:v>43673</c:v>
                </c:pt>
                <c:pt idx="57">
                  <c:v>43674</c:v>
                </c:pt>
                <c:pt idx="58">
                  <c:v>43675</c:v>
                </c:pt>
                <c:pt idx="59">
                  <c:v>43676</c:v>
                </c:pt>
              </c:numCache>
            </c:numRef>
          </c:cat>
          <c:val>
            <c:numRef>
              <c:f>Sheet1!$B$2:$B$61</c:f>
              <c:numCache>
                <c:formatCode>General</c:formatCode>
                <c:ptCount val="60"/>
                <c:pt idx="0">
                  <c:v>625</c:v>
                </c:pt>
                <c:pt idx="1">
                  <c:v>624</c:v>
                </c:pt>
                <c:pt idx="2">
                  <c:v>625</c:v>
                </c:pt>
                <c:pt idx="3">
                  <c:v>625</c:v>
                </c:pt>
                <c:pt idx="4">
                  <c:v>626</c:v>
                </c:pt>
                <c:pt idx="5">
                  <c:v>626</c:v>
                </c:pt>
                <c:pt idx="6">
                  <c:v>627</c:v>
                </c:pt>
                <c:pt idx="7">
                  <c:v>627</c:v>
                </c:pt>
                <c:pt idx="8">
                  <c:v>627</c:v>
                </c:pt>
                <c:pt idx="9">
                  <c:v>628</c:v>
                </c:pt>
                <c:pt idx="10">
                  <c:v>628</c:v>
                </c:pt>
                <c:pt idx="11">
                  <c:v>631</c:v>
                </c:pt>
                <c:pt idx="12">
                  <c:v>633</c:v>
                </c:pt>
                <c:pt idx="13">
                  <c:v>633</c:v>
                </c:pt>
                <c:pt idx="14">
                  <c:v>635</c:v>
                </c:pt>
                <c:pt idx="15">
                  <c:v>635</c:v>
                </c:pt>
                <c:pt idx="16">
                  <c:v>635</c:v>
                </c:pt>
                <c:pt idx="17">
                  <c:v>634</c:v>
                </c:pt>
                <c:pt idx="18">
                  <c:v>635</c:v>
                </c:pt>
                <c:pt idx="19">
                  <c:v>636</c:v>
                </c:pt>
                <c:pt idx="20">
                  <c:v>641</c:v>
                </c:pt>
                <c:pt idx="21">
                  <c:v>642</c:v>
                </c:pt>
                <c:pt idx="22">
                  <c:v>645</c:v>
                </c:pt>
                <c:pt idx="23">
                  <c:v>645</c:v>
                </c:pt>
                <c:pt idx="24">
                  <c:v>645</c:v>
                </c:pt>
                <c:pt idx="25">
                  <c:v>646</c:v>
                </c:pt>
                <c:pt idx="26">
                  <c:v>646</c:v>
                </c:pt>
                <c:pt idx="27">
                  <c:v>650</c:v>
                </c:pt>
                <c:pt idx="28">
                  <c:v>652</c:v>
                </c:pt>
                <c:pt idx="29">
                  <c:v>652</c:v>
                </c:pt>
                <c:pt idx="30">
                  <c:v>652</c:v>
                </c:pt>
                <c:pt idx="31">
                  <c:v>653</c:v>
                </c:pt>
                <c:pt idx="32">
                  <c:v>653</c:v>
                </c:pt>
                <c:pt idx="33">
                  <c:v>653</c:v>
                </c:pt>
                <c:pt idx="34">
                  <c:v>654</c:v>
                </c:pt>
                <c:pt idx="35">
                  <c:v>655</c:v>
                </c:pt>
                <c:pt idx="36">
                  <c:v>655</c:v>
                </c:pt>
                <c:pt idx="37">
                  <c:v>658</c:v>
                </c:pt>
                <c:pt idx="38">
                  <c:v>658</c:v>
                </c:pt>
                <c:pt idx="39">
                  <c:v>659</c:v>
                </c:pt>
                <c:pt idx="40">
                  <c:v>658</c:v>
                </c:pt>
                <c:pt idx="41">
                  <c:v>658</c:v>
                </c:pt>
                <c:pt idx="42">
                  <c:v>660</c:v>
                </c:pt>
                <c:pt idx="43">
                  <c:v>662</c:v>
                </c:pt>
                <c:pt idx="44">
                  <c:v>664</c:v>
                </c:pt>
                <c:pt idx="45">
                  <c:v>664</c:v>
                </c:pt>
                <c:pt idx="46">
                  <c:v>665</c:v>
                </c:pt>
                <c:pt idx="47">
                  <c:v>665</c:v>
                </c:pt>
                <c:pt idx="48">
                  <c:v>667</c:v>
                </c:pt>
                <c:pt idx="49">
                  <c:v>670</c:v>
                </c:pt>
                <c:pt idx="50">
                  <c:v>672</c:v>
                </c:pt>
                <c:pt idx="51">
                  <c:v>677</c:v>
                </c:pt>
                <c:pt idx="52">
                  <c:v>678</c:v>
                </c:pt>
                <c:pt idx="53">
                  <c:v>679</c:v>
                </c:pt>
                <c:pt idx="54">
                  <c:v>680</c:v>
                </c:pt>
                <c:pt idx="55">
                  <c:v>680</c:v>
                </c:pt>
                <c:pt idx="56">
                  <c:v>682</c:v>
                </c:pt>
                <c:pt idx="57">
                  <c:v>683</c:v>
                </c:pt>
                <c:pt idx="58">
                  <c:v>684</c:v>
                </c:pt>
                <c:pt idx="59">
                  <c:v>684</c:v>
                </c:pt>
              </c:numCache>
            </c:numRef>
          </c:val>
          <c:smooth val="0"/>
          <c:extLst>
            <c:ext xmlns:c16="http://schemas.microsoft.com/office/drawing/2014/chart" uri="{C3380CC4-5D6E-409C-BE32-E72D297353CC}">
              <c16:uniqueId val="{00000000-BAE2-4652-BD0F-9BC0E22150CF}"/>
            </c:ext>
          </c:extLst>
        </c:ser>
        <c:ser>
          <c:idx val="1"/>
          <c:order val="1"/>
          <c:tx>
            <c:strRef>
              <c:f>Sheet1!$C$1</c:f>
              <c:strCache>
                <c:ptCount val="1"/>
                <c:pt idx="0">
                  <c:v>Festwoche Ismaning</c:v>
                </c:pt>
              </c:strCache>
            </c:strRef>
          </c:tx>
          <c:spPr>
            <a:ln w="28575" cap="rnd">
              <a:solidFill>
                <a:schemeClr val="accent2"/>
              </a:solidFill>
              <a:round/>
            </a:ln>
            <a:effectLst/>
          </c:spPr>
          <c:marker>
            <c:symbol val="none"/>
          </c:marker>
          <c:cat>
            <c:numRef>
              <c:f>Sheet1!$A$2:$A$61</c:f>
              <c:numCache>
                <c:formatCode>m/d/yyyy</c:formatCode>
                <c:ptCount val="60"/>
                <c:pt idx="0">
                  <c:v>43617</c:v>
                </c:pt>
                <c:pt idx="1">
                  <c:v>43618</c:v>
                </c:pt>
                <c:pt idx="2">
                  <c:v>43619</c:v>
                </c:pt>
                <c:pt idx="3">
                  <c:v>43620</c:v>
                </c:pt>
                <c:pt idx="4">
                  <c:v>43621</c:v>
                </c:pt>
                <c:pt idx="5">
                  <c:v>43622</c:v>
                </c:pt>
                <c:pt idx="6">
                  <c:v>43623</c:v>
                </c:pt>
                <c:pt idx="7">
                  <c:v>43624</c:v>
                </c:pt>
                <c:pt idx="8">
                  <c:v>43625</c:v>
                </c:pt>
                <c:pt idx="9">
                  <c:v>43626</c:v>
                </c:pt>
                <c:pt idx="10">
                  <c:v>43627</c:v>
                </c:pt>
                <c:pt idx="11">
                  <c:v>43628</c:v>
                </c:pt>
                <c:pt idx="12">
                  <c:v>43629</c:v>
                </c:pt>
                <c:pt idx="13">
                  <c:v>43630</c:v>
                </c:pt>
                <c:pt idx="14">
                  <c:v>43631</c:v>
                </c:pt>
                <c:pt idx="15">
                  <c:v>43632</c:v>
                </c:pt>
                <c:pt idx="16">
                  <c:v>43633</c:v>
                </c:pt>
                <c:pt idx="17">
                  <c:v>43634</c:v>
                </c:pt>
                <c:pt idx="18">
                  <c:v>43635</c:v>
                </c:pt>
                <c:pt idx="19">
                  <c:v>43636</c:v>
                </c:pt>
                <c:pt idx="20">
                  <c:v>43637</c:v>
                </c:pt>
                <c:pt idx="21">
                  <c:v>43638</c:v>
                </c:pt>
                <c:pt idx="22">
                  <c:v>43639</c:v>
                </c:pt>
                <c:pt idx="23">
                  <c:v>43640</c:v>
                </c:pt>
                <c:pt idx="24">
                  <c:v>43641</c:v>
                </c:pt>
                <c:pt idx="25">
                  <c:v>43642</c:v>
                </c:pt>
                <c:pt idx="26">
                  <c:v>43643</c:v>
                </c:pt>
                <c:pt idx="27">
                  <c:v>43644</c:v>
                </c:pt>
                <c:pt idx="28">
                  <c:v>43645</c:v>
                </c:pt>
                <c:pt idx="29">
                  <c:v>43646</c:v>
                </c:pt>
                <c:pt idx="30">
                  <c:v>43647</c:v>
                </c:pt>
                <c:pt idx="31">
                  <c:v>43648</c:v>
                </c:pt>
                <c:pt idx="32">
                  <c:v>43649</c:v>
                </c:pt>
                <c:pt idx="33">
                  <c:v>43650</c:v>
                </c:pt>
                <c:pt idx="34">
                  <c:v>43651</c:v>
                </c:pt>
                <c:pt idx="35">
                  <c:v>43652</c:v>
                </c:pt>
                <c:pt idx="36">
                  <c:v>43653</c:v>
                </c:pt>
                <c:pt idx="37">
                  <c:v>43654</c:v>
                </c:pt>
                <c:pt idx="38">
                  <c:v>43655</c:v>
                </c:pt>
                <c:pt idx="39">
                  <c:v>43656</c:v>
                </c:pt>
                <c:pt idx="40">
                  <c:v>43657</c:v>
                </c:pt>
                <c:pt idx="41">
                  <c:v>43658</c:v>
                </c:pt>
                <c:pt idx="42">
                  <c:v>43659</c:v>
                </c:pt>
                <c:pt idx="43">
                  <c:v>43660</c:v>
                </c:pt>
                <c:pt idx="44">
                  <c:v>43661</c:v>
                </c:pt>
                <c:pt idx="45">
                  <c:v>43662</c:v>
                </c:pt>
                <c:pt idx="46">
                  <c:v>43663</c:v>
                </c:pt>
                <c:pt idx="47">
                  <c:v>43664</c:v>
                </c:pt>
                <c:pt idx="48">
                  <c:v>43665</c:v>
                </c:pt>
                <c:pt idx="49">
                  <c:v>43666</c:v>
                </c:pt>
                <c:pt idx="50">
                  <c:v>43667</c:v>
                </c:pt>
                <c:pt idx="51">
                  <c:v>43668</c:v>
                </c:pt>
                <c:pt idx="52">
                  <c:v>43669</c:v>
                </c:pt>
                <c:pt idx="53">
                  <c:v>43670</c:v>
                </c:pt>
                <c:pt idx="54">
                  <c:v>43671</c:v>
                </c:pt>
                <c:pt idx="55">
                  <c:v>43672</c:v>
                </c:pt>
                <c:pt idx="56">
                  <c:v>43673</c:v>
                </c:pt>
                <c:pt idx="57">
                  <c:v>43674</c:v>
                </c:pt>
                <c:pt idx="58">
                  <c:v>43675</c:v>
                </c:pt>
                <c:pt idx="59">
                  <c:v>43676</c:v>
                </c:pt>
              </c:numCache>
            </c:numRef>
          </c:cat>
          <c:val>
            <c:numRef>
              <c:f>Sheet1!$C$2:$C$61</c:f>
              <c:numCache>
                <c:formatCode>General</c:formatCode>
                <c:ptCount val="60"/>
                <c:pt idx="0">
                  <c:v>476</c:v>
                </c:pt>
                <c:pt idx="1">
                  <c:v>475</c:v>
                </c:pt>
                <c:pt idx="2">
                  <c:v>476</c:v>
                </c:pt>
                <c:pt idx="3">
                  <c:v>476</c:v>
                </c:pt>
                <c:pt idx="4">
                  <c:v>478</c:v>
                </c:pt>
                <c:pt idx="5">
                  <c:v>478</c:v>
                </c:pt>
                <c:pt idx="6">
                  <c:v>482</c:v>
                </c:pt>
                <c:pt idx="7">
                  <c:v>483</c:v>
                </c:pt>
                <c:pt idx="8">
                  <c:v>485</c:v>
                </c:pt>
                <c:pt idx="9">
                  <c:v>487</c:v>
                </c:pt>
                <c:pt idx="10">
                  <c:v>488</c:v>
                </c:pt>
                <c:pt idx="11">
                  <c:v>489</c:v>
                </c:pt>
                <c:pt idx="12">
                  <c:v>492</c:v>
                </c:pt>
                <c:pt idx="13">
                  <c:v>492</c:v>
                </c:pt>
                <c:pt idx="14">
                  <c:v>492</c:v>
                </c:pt>
                <c:pt idx="15">
                  <c:v>492</c:v>
                </c:pt>
                <c:pt idx="16">
                  <c:v>492</c:v>
                </c:pt>
                <c:pt idx="17">
                  <c:v>492</c:v>
                </c:pt>
                <c:pt idx="18">
                  <c:v>495</c:v>
                </c:pt>
                <c:pt idx="19">
                  <c:v>497</c:v>
                </c:pt>
                <c:pt idx="20">
                  <c:v>503</c:v>
                </c:pt>
                <c:pt idx="21">
                  <c:v>514</c:v>
                </c:pt>
                <c:pt idx="22">
                  <c:v>514</c:v>
                </c:pt>
                <c:pt idx="23">
                  <c:v>516</c:v>
                </c:pt>
                <c:pt idx="24">
                  <c:v>519</c:v>
                </c:pt>
                <c:pt idx="25">
                  <c:v>521</c:v>
                </c:pt>
                <c:pt idx="26">
                  <c:v>522</c:v>
                </c:pt>
                <c:pt idx="27">
                  <c:v>524</c:v>
                </c:pt>
                <c:pt idx="28">
                  <c:v>528</c:v>
                </c:pt>
                <c:pt idx="29">
                  <c:v>530</c:v>
                </c:pt>
                <c:pt idx="30">
                  <c:v>532</c:v>
                </c:pt>
                <c:pt idx="31">
                  <c:v>533</c:v>
                </c:pt>
                <c:pt idx="32">
                  <c:v>533</c:v>
                </c:pt>
                <c:pt idx="33">
                  <c:v>533</c:v>
                </c:pt>
                <c:pt idx="34">
                  <c:v>535</c:v>
                </c:pt>
                <c:pt idx="35">
                  <c:v>536</c:v>
                </c:pt>
                <c:pt idx="36">
                  <c:v>536</c:v>
                </c:pt>
                <c:pt idx="37">
                  <c:v>536</c:v>
                </c:pt>
                <c:pt idx="38">
                  <c:v>534</c:v>
                </c:pt>
                <c:pt idx="39">
                  <c:v>534</c:v>
                </c:pt>
                <c:pt idx="40">
                  <c:v>534</c:v>
                </c:pt>
                <c:pt idx="41">
                  <c:v>534</c:v>
                </c:pt>
                <c:pt idx="42">
                  <c:v>534</c:v>
                </c:pt>
                <c:pt idx="43">
                  <c:v>534</c:v>
                </c:pt>
                <c:pt idx="44">
                  <c:v>534</c:v>
                </c:pt>
                <c:pt idx="45">
                  <c:v>534</c:v>
                </c:pt>
                <c:pt idx="46">
                  <c:v>535</c:v>
                </c:pt>
                <c:pt idx="47">
                  <c:v>535</c:v>
                </c:pt>
                <c:pt idx="48">
                  <c:v>535</c:v>
                </c:pt>
                <c:pt idx="49">
                  <c:v>535</c:v>
                </c:pt>
                <c:pt idx="50">
                  <c:v>535</c:v>
                </c:pt>
                <c:pt idx="51">
                  <c:v>535</c:v>
                </c:pt>
                <c:pt idx="52">
                  <c:v>535</c:v>
                </c:pt>
                <c:pt idx="53">
                  <c:v>535</c:v>
                </c:pt>
                <c:pt idx="54">
                  <c:v>534</c:v>
                </c:pt>
                <c:pt idx="55">
                  <c:v>534</c:v>
                </c:pt>
                <c:pt idx="56">
                  <c:v>534</c:v>
                </c:pt>
                <c:pt idx="57">
                  <c:v>534</c:v>
                </c:pt>
                <c:pt idx="58">
                  <c:v>534</c:v>
                </c:pt>
                <c:pt idx="59">
                  <c:v>533</c:v>
                </c:pt>
              </c:numCache>
            </c:numRef>
          </c:val>
          <c:smooth val="0"/>
          <c:extLst>
            <c:ext xmlns:c16="http://schemas.microsoft.com/office/drawing/2014/chart" uri="{C3380CC4-5D6E-409C-BE32-E72D297353CC}">
              <c16:uniqueId val="{00000001-BAE2-4652-BD0F-9BC0E22150CF}"/>
            </c:ext>
          </c:extLst>
        </c:ser>
        <c:dLbls>
          <c:showLegendKey val="0"/>
          <c:showVal val="0"/>
          <c:showCatName val="0"/>
          <c:showSerName val="0"/>
          <c:showPercent val="0"/>
          <c:showBubbleSize val="0"/>
        </c:dLbls>
        <c:smooth val="0"/>
        <c:axId val="344666176"/>
        <c:axId val="344671752"/>
      </c:lineChart>
      <c:dateAx>
        <c:axId val="3446661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671752"/>
        <c:crosses val="autoZero"/>
        <c:auto val="1"/>
        <c:lblOffset val="100"/>
        <c:baseTimeUnit val="days"/>
      </c:dateAx>
      <c:valAx>
        <c:axId val="344671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666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Festwoche Ismaning Organic Reach</c:v>
                </c:pt>
              </c:strCache>
            </c:strRef>
          </c:tx>
          <c:spPr>
            <a:ln w="28575" cap="rnd">
              <a:solidFill>
                <a:schemeClr val="accent1"/>
              </a:solidFill>
              <a:round/>
            </a:ln>
            <a:effectLst/>
          </c:spPr>
          <c:marker>
            <c:symbol val="none"/>
          </c:marker>
          <c:cat>
            <c:numRef>
              <c:f>Sheet1!$A$2:$A$61</c:f>
              <c:numCache>
                <c:formatCode>m/d/yyyy</c:formatCode>
                <c:ptCount val="60"/>
                <c:pt idx="0">
                  <c:v>43617</c:v>
                </c:pt>
                <c:pt idx="1">
                  <c:v>43618</c:v>
                </c:pt>
                <c:pt idx="2">
                  <c:v>43619</c:v>
                </c:pt>
                <c:pt idx="3">
                  <c:v>43620</c:v>
                </c:pt>
                <c:pt idx="4">
                  <c:v>43621</c:v>
                </c:pt>
                <c:pt idx="5">
                  <c:v>43622</c:v>
                </c:pt>
                <c:pt idx="6">
                  <c:v>43623</c:v>
                </c:pt>
                <c:pt idx="7">
                  <c:v>43624</c:v>
                </c:pt>
                <c:pt idx="8">
                  <c:v>43625</c:v>
                </c:pt>
                <c:pt idx="9">
                  <c:v>43626</c:v>
                </c:pt>
                <c:pt idx="10">
                  <c:v>43627</c:v>
                </c:pt>
                <c:pt idx="11">
                  <c:v>43628</c:v>
                </c:pt>
                <c:pt idx="12">
                  <c:v>43629</c:v>
                </c:pt>
                <c:pt idx="13">
                  <c:v>43630</c:v>
                </c:pt>
                <c:pt idx="14">
                  <c:v>43631</c:v>
                </c:pt>
                <c:pt idx="15">
                  <c:v>43632</c:v>
                </c:pt>
                <c:pt idx="16">
                  <c:v>43633</c:v>
                </c:pt>
                <c:pt idx="17">
                  <c:v>43634</c:v>
                </c:pt>
                <c:pt idx="18">
                  <c:v>43635</c:v>
                </c:pt>
                <c:pt idx="19">
                  <c:v>43636</c:v>
                </c:pt>
                <c:pt idx="20">
                  <c:v>43637</c:v>
                </c:pt>
                <c:pt idx="21">
                  <c:v>43638</c:v>
                </c:pt>
                <c:pt idx="22">
                  <c:v>43639</c:v>
                </c:pt>
                <c:pt idx="23">
                  <c:v>43640</c:v>
                </c:pt>
                <c:pt idx="24">
                  <c:v>43641</c:v>
                </c:pt>
                <c:pt idx="25">
                  <c:v>43642</c:v>
                </c:pt>
                <c:pt idx="26">
                  <c:v>43643</c:v>
                </c:pt>
                <c:pt idx="27">
                  <c:v>43644</c:v>
                </c:pt>
                <c:pt idx="28">
                  <c:v>43645</c:v>
                </c:pt>
                <c:pt idx="29">
                  <c:v>43646</c:v>
                </c:pt>
                <c:pt idx="30">
                  <c:v>43647</c:v>
                </c:pt>
                <c:pt idx="31">
                  <c:v>43648</c:v>
                </c:pt>
                <c:pt idx="32">
                  <c:v>43649</c:v>
                </c:pt>
                <c:pt idx="33">
                  <c:v>43650</c:v>
                </c:pt>
                <c:pt idx="34">
                  <c:v>43651</c:v>
                </c:pt>
                <c:pt idx="35">
                  <c:v>43652</c:v>
                </c:pt>
                <c:pt idx="36">
                  <c:v>43653</c:v>
                </c:pt>
                <c:pt idx="37">
                  <c:v>43654</c:v>
                </c:pt>
                <c:pt idx="38">
                  <c:v>43655</c:v>
                </c:pt>
                <c:pt idx="39">
                  <c:v>43656</c:v>
                </c:pt>
                <c:pt idx="40">
                  <c:v>43657</c:v>
                </c:pt>
                <c:pt idx="41">
                  <c:v>43658</c:v>
                </c:pt>
                <c:pt idx="42">
                  <c:v>43659</c:v>
                </c:pt>
                <c:pt idx="43">
                  <c:v>43660</c:v>
                </c:pt>
                <c:pt idx="44">
                  <c:v>43661</c:v>
                </c:pt>
                <c:pt idx="45">
                  <c:v>43662</c:v>
                </c:pt>
                <c:pt idx="46">
                  <c:v>43663</c:v>
                </c:pt>
                <c:pt idx="47">
                  <c:v>43664</c:v>
                </c:pt>
                <c:pt idx="48">
                  <c:v>43665</c:v>
                </c:pt>
                <c:pt idx="49">
                  <c:v>43666</c:v>
                </c:pt>
                <c:pt idx="50">
                  <c:v>43667</c:v>
                </c:pt>
                <c:pt idx="51">
                  <c:v>43668</c:v>
                </c:pt>
                <c:pt idx="52">
                  <c:v>43669</c:v>
                </c:pt>
                <c:pt idx="53">
                  <c:v>43670</c:v>
                </c:pt>
                <c:pt idx="54">
                  <c:v>43671</c:v>
                </c:pt>
                <c:pt idx="55">
                  <c:v>43672</c:v>
                </c:pt>
                <c:pt idx="56">
                  <c:v>43673</c:v>
                </c:pt>
                <c:pt idx="57">
                  <c:v>43674</c:v>
                </c:pt>
                <c:pt idx="58">
                  <c:v>43675</c:v>
                </c:pt>
                <c:pt idx="59">
                  <c:v>43676</c:v>
                </c:pt>
              </c:numCache>
            </c:numRef>
          </c:cat>
          <c:val>
            <c:numRef>
              <c:f>Sheet1!$B$2:$B$61</c:f>
              <c:numCache>
                <c:formatCode>General</c:formatCode>
                <c:ptCount val="60"/>
                <c:pt idx="0">
                  <c:v>22</c:v>
                </c:pt>
                <c:pt idx="1">
                  <c:v>24</c:v>
                </c:pt>
                <c:pt idx="2">
                  <c:v>167</c:v>
                </c:pt>
                <c:pt idx="3">
                  <c:v>70</c:v>
                </c:pt>
                <c:pt idx="4">
                  <c:v>149</c:v>
                </c:pt>
                <c:pt idx="5">
                  <c:v>484</c:v>
                </c:pt>
                <c:pt idx="6">
                  <c:v>800</c:v>
                </c:pt>
                <c:pt idx="7">
                  <c:v>369</c:v>
                </c:pt>
                <c:pt idx="8">
                  <c:v>208</c:v>
                </c:pt>
                <c:pt idx="9">
                  <c:v>179</c:v>
                </c:pt>
                <c:pt idx="10">
                  <c:v>270</c:v>
                </c:pt>
                <c:pt idx="11">
                  <c:v>1229</c:v>
                </c:pt>
                <c:pt idx="12">
                  <c:v>444</c:v>
                </c:pt>
                <c:pt idx="13">
                  <c:v>166</c:v>
                </c:pt>
                <c:pt idx="14">
                  <c:v>431</c:v>
                </c:pt>
                <c:pt idx="15">
                  <c:v>229</c:v>
                </c:pt>
                <c:pt idx="16">
                  <c:v>59</c:v>
                </c:pt>
                <c:pt idx="17">
                  <c:v>43</c:v>
                </c:pt>
                <c:pt idx="18">
                  <c:v>354</c:v>
                </c:pt>
                <c:pt idx="19">
                  <c:v>223</c:v>
                </c:pt>
                <c:pt idx="20">
                  <c:v>1159</c:v>
                </c:pt>
                <c:pt idx="21">
                  <c:v>3776</c:v>
                </c:pt>
                <c:pt idx="22">
                  <c:v>5845</c:v>
                </c:pt>
                <c:pt idx="23">
                  <c:v>2480</c:v>
                </c:pt>
                <c:pt idx="24">
                  <c:v>1372</c:v>
                </c:pt>
                <c:pt idx="25">
                  <c:v>878</c:v>
                </c:pt>
                <c:pt idx="26">
                  <c:v>925</c:v>
                </c:pt>
                <c:pt idx="27">
                  <c:v>909</c:v>
                </c:pt>
                <c:pt idx="28">
                  <c:v>3968</c:v>
                </c:pt>
                <c:pt idx="29">
                  <c:v>3159</c:v>
                </c:pt>
                <c:pt idx="30">
                  <c:v>1414</c:v>
                </c:pt>
                <c:pt idx="31">
                  <c:v>789</c:v>
                </c:pt>
                <c:pt idx="32">
                  <c:v>1351</c:v>
                </c:pt>
                <c:pt idx="33">
                  <c:v>736</c:v>
                </c:pt>
                <c:pt idx="34">
                  <c:v>208</c:v>
                </c:pt>
                <c:pt idx="35">
                  <c:v>127</c:v>
                </c:pt>
                <c:pt idx="36">
                  <c:v>105</c:v>
                </c:pt>
                <c:pt idx="37">
                  <c:v>764</c:v>
                </c:pt>
                <c:pt idx="38">
                  <c:v>1100</c:v>
                </c:pt>
                <c:pt idx="39">
                  <c:v>259</c:v>
                </c:pt>
                <c:pt idx="40">
                  <c:v>127</c:v>
                </c:pt>
                <c:pt idx="41">
                  <c:v>83</c:v>
                </c:pt>
                <c:pt idx="42">
                  <c:v>66</c:v>
                </c:pt>
                <c:pt idx="43">
                  <c:v>32</c:v>
                </c:pt>
                <c:pt idx="44">
                  <c:v>31</c:v>
                </c:pt>
                <c:pt idx="45">
                  <c:v>41</c:v>
                </c:pt>
                <c:pt idx="46">
                  <c:v>909</c:v>
                </c:pt>
                <c:pt idx="47">
                  <c:v>171</c:v>
                </c:pt>
                <c:pt idx="48">
                  <c:v>54</c:v>
                </c:pt>
                <c:pt idx="49">
                  <c:v>55</c:v>
                </c:pt>
                <c:pt idx="50">
                  <c:v>72</c:v>
                </c:pt>
                <c:pt idx="51">
                  <c:v>32</c:v>
                </c:pt>
                <c:pt idx="52">
                  <c:v>24</c:v>
                </c:pt>
                <c:pt idx="53">
                  <c:v>25</c:v>
                </c:pt>
                <c:pt idx="54">
                  <c:v>20</c:v>
                </c:pt>
                <c:pt idx="55">
                  <c:v>9</c:v>
                </c:pt>
                <c:pt idx="56">
                  <c:v>20</c:v>
                </c:pt>
                <c:pt idx="57">
                  <c:v>17</c:v>
                </c:pt>
                <c:pt idx="58">
                  <c:v>28</c:v>
                </c:pt>
                <c:pt idx="59">
                  <c:v>1</c:v>
                </c:pt>
              </c:numCache>
            </c:numRef>
          </c:val>
          <c:smooth val="0"/>
          <c:extLst>
            <c:ext xmlns:c16="http://schemas.microsoft.com/office/drawing/2014/chart" uri="{C3380CC4-5D6E-409C-BE32-E72D297353CC}">
              <c16:uniqueId val="{00000000-3E46-4640-8B3A-74FF4CD3611F}"/>
            </c:ext>
          </c:extLst>
        </c:ser>
        <c:ser>
          <c:idx val="1"/>
          <c:order val="1"/>
          <c:tx>
            <c:strRef>
              <c:f>Sheet1!$C$1</c:f>
              <c:strCache>
                <c:ptCount val="1"/>
                <c:pt idx="0">
                  <c:v>Festwoche Ismaning Paid Reach</c:v>
                </c:pt>
              </c:strCache>
            </c:strRef>
          </c:tx>
          <c:spPr>
            <a:ln w="28575" cap="rnd">
              <a:solidFill>
                <a:schemeClr val="accent2"/>
              </a:solidFill>
              <a:round/>
            </a:ln>
            <a:effectLst/>
          </c:spPr>
          <c:marker>
            <c:symbol val="none"/>
          </c:marker>
          <c:cat>
            <c:numRef>
              <c:f>Sheet1!$A$2:$A$61</c:f>
              <c:numCache>
                <c:formatCode>m/d/yyyy</c:formatCode>
                <c:ptCount val="60"/>
                <c:pt idx="0">
                  <c:v>43617</c:v>
                </c:pt>
                <c:pt idx="1">
                  <c:v>43618</c:v>
                </c:pt>
                <c:pt idx="2">
                  <c:v>43619</c:v>
                </c:pt>
                <c:pt idx="3">
                  <c:v>43620</c:v>
                </c:pt>
                <c:pt idx="4">
                  <c:v>43621</c:v>
                </c:pt>
                <c:pt idx="5">
                  <c:v>43622</c:v>
                </c:pt>
                <c:pt idx="6">
                  <c:v>43623</c:v>
                </c:pt>
                <c:pt idx="7">
                  <c:v>43624</c:v>
                </c:pt>
                <c:pt idx="8">
                  <c:v>43625</c:v>
                </c:pt>
                <c:pt idx="9">
                  <c:v>43626</c:v>
                </c:pt>
                <c:pt idx="10">
                  <c:v>43627</c:v>
                </c:pt>
                <c:pt idx="11">
                  <c:v>43628</c:v>
                </c:pt>
                <c:pt idx="12">
                  <c:v>43629</c:v>
                </c:pt>
                <c:pt idx="13">
                  <c:v>43630</c:v>
                </c:pt>
                <c:pt idx="14">
                  <c:v>43631</c:v>
                </c:pt>
                <c:pt idx="15">
                  <c:v>43632</c:v>
                </c:pt>
                <c:pt idx="16">
                  <c:v>43633</c:v>
                </c:pt>
                <c:pt idx="17">
                  <c:v>43634</c:v>
                </c:pt>
                <c:pt idx="18">
                  <c:v>43635</c:v>
                </c:pt>
                <c:pt idx="19">
                  <c:v>43636</c:v>
                </c:pt>
                <c:pt idx="20">
                  <c:v>43637</c:v>
                </c:pt>
                <c:pt idx="21">
                  <c:v>43638</c:v>
                </c:pt>
                <c:pt idx="22">
                  <c:v>43639</c:v>
                </c:pt>
                <c:pt idx="23">
                  <c:v>43640</c:v>
                </c:pt>
                <c:pt idx="24">
                  <c:v>43641</c:v>
                </c:pt>
                <c:pt idx="25">
                  <c:v>43642</c:v>
                </c:pt>
                <c:pt idx="26">
                  <c:v>43643</c:v>
                </c:pt>
                <c:pt idx="27">
                  <c:v>43644</c:v>
                </c:pt>
                <c:pt idx="28">
                  <c:v>43645</c:v>
                </c:pt>
                <c:pt idx="29">
                  <c:v>43646</c:v>
                </c:pt>
                <c:pt idx="30">
                  <c:v>43647</c:v>
                </c:pt>
                <c:pt idx="31">
                  <c:v>43648</c:v>
                </c:pt>
                <c:pt idx="32">
                  <c:v>43649</c:v>
                </c:pt>
                <c:pt idx="33">
                  <c:v>43650</c:v>
                </c:pt>
                <c:pt idx="34">
                  <c:v>43651</c:v>
                </c:pt>
                <c:pt idx="35">
                  <c:v>43652</c:v>
                </c:pt>
                <c:pt idx="36">
                  <c:v>43653</c:v>
                </c:pt>
                <c:pt idx="37">
                  <c:v>43654</c:v>
                </c:pt>
                <c:pt idx="38">
                  <c:v>43655</c:v>
                </c:pt>
                <c:pt idx="39">
                  <c:v>43656</c:v>
                </c:pt>
                <c:pt idx="40">
                  <c:v>43657</c:v>
                </c:pt>
                <c:pt idx="41">
                  <c:v>43658</c:v>
                </c:pt>
                <c:pt idx="42">
                  <c:v>43659</c:v>
                </c:pt>
                <c:pt idx="43">
                  <c:v>43660</c:v>
                </c:pt>
                <c:pt idx="44">
                  <c:v>43661</c:v>
                </c:pt>
                <c:pt idx="45">
                  <c:v>43662</c:v>
                </c:pt>
                <c:pt idx="46">
                  <c:v>43663</c:v>
                </c:pt>
                <c:pt idx="47">
                  <c:v>43664</c:v>
                </c:pt>
                <c:pt idx="48">
                  <c:v>43665</c:v>
                </c:pt>
                <c:pt idx="49">
                  <c:v>43666</c:v>
                </c:pt>
                <c:pt idx="50">
                  <c:v>43667</c:v>
                </c:pt>
                <c:pt idx="51">
                  <c:v>43668</c:v>
                </c:pt>
                <c:pt idx="52">
                  <c:v>43669</c:v>
                </c:pt>
                <c:pt idx="53">
                  <c:v>43670</c:v>
                </c:pt>
                <c:pt idx="54">
                  <c:v>43671</c:v>
                </c:pt>
                <c:pt idx="55">
                  <c:v>43672</c:v>
                </c:pt>
                <c:pt idx="56">
                  <c:v>43673</c:v>
                </c:pt>
                <c:pt idx="57">
                  <c:v>43674</c:v>
                </c:pt>
                <c:pt idx="58">
                  <c:v>43675</c:v>
                </c:pt>
                <c:pt idx="59">
                  <c:v>43676</c:v>
                </c:pt>
              </c:numCache>
            </c:numRef>
          </c:cat>
          <c:val>
            <c:numRef>
              <c:f>Sheet1!$C$2:$C$61</c:f>
              <c:numCache>
                <c:formatCode>General</c:formatCode>
                <c:ptCount val="60"/>
                <c:pt idx="0">
                  <c:v>0</c:v>
                </c:pt>
                <c:pt idx="1">
                  <c:v>0</c:v>
                </c:pt>
                <c:pt idx="2">
                  <c:v>0</c:v>
                </c:pt>
                <c:pt idx="3">
                  <c:v>0</c:v>
                </c:pt>
                <c:pt idx="4">
                  <c:v>0</c:v>
                </c:pt>
                <c:pt idx="5">
                  <c:v>0</c:v>
                </c:pt>
                <c:pt idx="6">
                  <c:v>6830</c:v>
                </c:pt>
                <c:pt idx="7">
                  <c:v>6794</c:v>
                </c:pt>
                <c:pt idx="8">
                  <c:v>6723</c:v>
                </c:pt>
                <c:pt idx="9">
                  <c:v>6865</c:v>
                </c:pt>
                <c:pt idx="10">
                  <c:v>8640</c:v>
                </c:pt>
                <c:pt idx="11">
                  <c:v>8798</c:v>
                </c:pt>
                <c:pt idx="12">
                  <c:v>6891</c:v>
                </c:pt>
                <c:pt idx="13">
                  <c:v>7070</c:v>
                </c:pt>
                <c:pt idx="14">
                  <c:v>6949</c:v>
                </c:pt>
                <c:pt idx="15">
                  <c:v>8436</c:v>
                </c:pt>
                <c:pt idx="16">
                  <c:v>7749</c:v>
                </c:pt>
                <c:pt idx="17">
                  <c:v>8476</c:v>
                </c:pt>
                <c:pt idx="18">
                  <c:v>8425</c:v>
                </c:pt>
                <c:pt idx="19">
                  <c:v>7202</c:v>
                </c:pt>
                <c:pt idx="20">
                  <c:v>7247</c:v>
                </c:pt>
                <c:pt idx="21">
                  <c:v>6903</c:v>
                </c:pt>
                <c:pt idx="22">
                  <c:v>7007</c:v>
                </c:pt>
                <c:pt idx="23">
                  <c:v>6333</c:v>
                </c:pt>
                <c:pt idx="24">
                  <c:v>6039</c:v>
                </c:pt>
                <c:pt idx="25">
                  <c:v>6515</c:v>
                </c:pt>
                <c:pt idx="26">
                  <c:v>6763</c:v>
                </c:pt>
                <c:pt idx="27">
                  <c:v>6062</c:v>
                </c:pt>
                <c:pt idx="28">
                  <c:v>6106</c:v>
                </c:pt>
                <c:pt idx="29">
                  <c:v>559</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numCache>
            </c:numRef>
          </c:val>
          <c:smooth val="0"/>
          <c:extLst>
            <c:ext xmlns:c16="http://schemas.microsoft.com/office/drawing/2014/chart" uri="{C3380CC4-5D6E-409C-BE32-E72D297353CC}">
              <c16:uniqueId val="{00000001-3E46-4640-8B3A-74FF4CD3611F}"/>
            </c:ext>
          </c:extLst>
        </c:ser>
        <c:ser>
          <c:idx val="2"/>
          <c:order val="2"/>
          <c:tx>
            <c:strRef>
              <c:f>Sheet1!$D$1</c:f>
              <c:strCache>
                <c:ptCount val="1"/>
                <c:pt idx="0">
                  <c:v>Festwoche Ismaning Viral Reach</c:v>
                </c:pt>
              </c:strCache>
            </c:strRef>
          </c:tx>
          <c:spPr>
            <a:ln w="28575" cap="rnd">
              <a:solidFill>
                <a:schemeClr val="accent3"/>
              </a:solidFill>
              <a:round/>
            </a:ln>
            <a:effectLst/>
          </c:spPr>
          <c:marker>
            <c:symbol val="none"/>
          </c:marker>
          <c:cat>
            <c:numRef>
              <c:f>Sheet1!$A$2:$A$61</c:f>
              <c:numCache>
                <c:formatCode>m/d/yyyy</c:formatCode>
                <c:ptCount val="60"/>
                <c:pt idx="0">
                  <c:v>43617</c:v>
                </c:pt>
                <c:pt idx="1">
                  <c:v>43618</c:v>
                </c:pt>
                <c:pt idx="2">
                  <c:v>43619</c:v>
                </c:pt>
                <c:pt idx="3">
                  <c:v>43620</c:v>
                </c:pt>
                <c:pt idx="4">
                  <c:v>43621</c:v>
                </c:pt>
                <c:pt idx="5">
                  <c:v>43622</c:v>
                </c:pt>
                <c:pt idx="6">
                  <c:v>43623</c:v>
                </c:pt>
                <c:pt idx="7">
                  <c:v>43624</c:v>
                </c:pt>
                <c:pt idx="8">
                  <c:v>43625</c:v>
                </c:pt>
                <c:pt idx="9">
                  <c:v>43626</c:v>
                </c:pt>
                <c:pt idx="10">
                  <c:v>43627</c:v>
                </c:pt>
                <c:pt idx="11">
                  <c:v>43628</c:v>
                </c:pt>
                <c:pt idx="12">
                  <c:v>43629</c:v>
                </c:pt>
                <c:pt idx="13">
                  <c:v>43630</c:v>
                </c:pt>
                <c:pt idx="14">
                  <c:v>43631</c:v>
                </c:pt>
                <c:pt idx="15">
                  <c:v>43632</c:v>
                </c:pt>
                <c:pt idx="16">
                  <c:v>43633</c:v>
                </c:pt>
                <c:pt idx="17">
                  <c:v>43634</c:v>
                </c:pt>
                <c:pt idx="18">
                  <c:v>43635</c:v>
                </c:pt>
                <c:pt idx="19">
                  <c:v>43636</c:v>
                </c:pt>
                <c:pt idx="20">
                  <c:v>43637</c:v>
                </c:pt>
                <c:pt idx="21">
                  <c:v>43638</c:v>
                </c:pt>
                <c:pt idx="22">
                  <c:v>43639</c:v>
                </c:pt>
                <c:pt idx="23">
                  <c:v>43640</c:v>
                </c:pt>
                <c:pt idx="24">
                  <c:v>43641</c:v>
                </c:pt>
                <c:pt idx="25">
                  <c:v>43642</c:v>
                </c:pt>
                <c:pt idx="26">
                  <c:v>43643</c:v>
                </c:pt>
                <c:pt idx="27">
                  <c:v>43644</c:v>
                </c:pt>
                <c:pt idx="28">
                  <c:v>43645</c:v>
                </c:pt>
                <c:pt idx="29">
                  <c:v>43646</c:v>
                </c:pt>
                <c:pt idx="30">
                  <c:v>43647</c:v>
                </c:pt>
                <c:pt idx="31">
                  <c:v>43648</c:v>
                </c:pt>
                <c:pt idx="32">
                  <c:v>43649</c:v>
                </c:pt>
                <c:pt idx="33">
                  <c:v>43650</c:v>
                </c:pt>
                <c:pt idx="34">
                  <c:v>43651</c:v>
                </c:pt>
                <c:pt idx="35">
                  <c:v>43652</c:v>
                </c:pt>
                <c:pt idx="36">
                  <c:v>43653</c:v>
                </c:pt>
                <c:pt idx="37">
                  <c:v>43654</c:v>
                </c:pt>
                <c:pt idx="38">
                  <c:v>43655</c:v>
                </c:pt>
                <c:pt idx="39">
                  <c:v>43656</c:v>
                </c:pt>
                <c:pt idx="40">
                  <c:v>43657</c:v>
                </c:pt>
                <c:pt idx="41">
                  <c:v>43658</c:v>
                </c:pt>
                <c:pt idx="42">
                  <c:v>43659</c:v>
                </c:pt>
                <c:pt idx="43">
                  <c:v>43660</c:v>
                </c:pt>
                <c:pt idx="44">
                  <c:v>43661</c:v>
                </c:pt>
                <c:pt idx="45">
                  <c:v>43662</c:v>
                </c:pt>
                <c:pt idx="46">
                  <c:v>43663</c:v>
                </c:pt>
                <c:pt idx="47">
                  <c:v>43664</c:v>
                </c:pt>
                <c:pt idx="48">
                  <c:v>43665</c:v>
                </c:pt>
                <c:pt idx="49">
                  <c:v>43666</c:v>
                </c:pt>
                <c:pt idx="50">
                  <c:v>43667</c:v>
                </c:pt>
                <c:pt idx="51">
                  <c:v>43668</c:v>
                </c:pt>
                <c:pt idx="52">
                  <c:v>43669</c:v>
                </c:pt>
                <c:pt idx="53">
                  <c:v>43670</c:v>
                </c:pt>
                <c:pt idx="54">
                  <c:v>43671</c:v>
                </c:pt>
                <c:pt idx="55">
                  <c:v>43672</c:v>
                </c:pt>
                <c:pt idx="56">
                  <c:v>43673</c:v>
                </c:pt>
                <c:pt idx="57">
                  <c:v>43674</c:v>
                </c:pt>
                <c:pt idx="58">
                  <c:v>43675</c:v>
                </c:pt>
                <c:pt idx="59">
                  <c:v>43676</c:v>
                </c:pt>
              </c:numCache>
            </c:numRef>
          </c:cat>
          <c:val>
            <c:numRef>
              <c:f>Sheet1!$D$2:$D$61</c:f>
              <c:numCache>
                <c:formatCode>General</c:formatCode>
                <c:ptCount val="60"/>
                <c:pt idx="0">
                  <c:v>20</c:v>
                </c:pt>
                <c:pt idx="1">
                  <c:v>24</c:v>
                </c:pt>
                <c:pt idx="2">
                  <c:v>32</c:v>
                </c:pt>
                <c:pt idx="3">
                  <c:v>22</c:v>
                </c:pt>
                <c:pt idx="4">
                  <c:v>11</c:v>
                </c:pt>
                <c:pt idx="5">
                  <c:v>404</c:v>
                </c:pt>
                <c:pt idx="6">
                  <c:v>669</c:v>
                </c:pt>
                <c:pt idx="7">
                  <c:v>248</c:v>
                </c:pt>
                <c:pt idx="8">
                  <c:v>105</c:v>
                </c:pt>
                <c:pt idx="9">
                  <c:v>126</c:v>
                </c:pt>
                <c:pt idx="10">
                  <c:v>76</c:v>
                </c:pt>
                <c:pt idx="11">
                  <c:v>1107</c:v>
                </c:pt>
                <c:pt idx="12">
                  <c:v>395</c:v>
                </c:pt>
                <c:pt idx="13">
                  <c:v>136</c:v>
                </c:pt>
                <c:pt idx="14">
                  <c:v>420</c:v>
                </c:pt>
                <c:pt idx="15">
                  <c:v>217</c:v>
                </c:pt>
                <c:pt idx="16">
                  <c:v>53</c:v>
                </c:pt>
                <c:pt idx="17">
                  <c:v>34</c:v>
                </c:pt>
                <c:pt idx="18">
                  <c:v>343</c:v>
                </c:pt>
                <c:pt idx="19">
                  <c:v>204</c:v>
                </c:pt>
                <c:pt idx="20">
                  <c:v>987</c:v>
                </c:pt>
                <c:pt idx="21">
                  <c:v>3642</c:v>
                </c:pt>
                <c:pt idx="22">
                  <c:v>5642</c:v>
                </c:pt>
                <c:pt idx="23">
                  <c:v>2328</c:v>
                </c:pt>
                <c:pt idx="24">
                  <c:v>1242</c:v>
                </c:pt>
                <c:pt idx="25">
                  <c:v>778</c:v>
                </c:pt>
                <c:pt idx="26">
                  <c:v>878</c:v>
                </c:pt>
                <c:pt idx="27">
                  <c:v>786</c:v>
                </c:pt>
                <c:pt idx="28">
                  <c:v>3815</c:v>
                </c:pt>
                <c:pt idx="29">
                  <c:v>3028</c:v>
                </c:pt>
                <c:pt idx="30">
                  <c:v>1161</c:v>
                </c:pt>
                <c:pt idx="31">
                  <c:v>719</c:v>
                </c:pt>
                <c:pt idx="32">
                  <c:v>1337</c:v>
                </c:pt>
                <c:pt idx="33">
                  <c:v>727</c:v>
                </c:pt>
                <c:pt idx="34">
                  <c:v>207</c:v>
                </c:pt>
                <c:pt idx="35">
                  <c:v>126</c:v>
                </c:pt>
                <c:pt idx="36">
                  <c:v>101</c:v>
                </c:pt>
                <c:pt idx="37">
                  <c:v>592</c:v>
                </c:pt>
                <c:pt idx="38">
                  <c:v>896</c:v>
                </c:pt>
                <c:pt idx="39">
                  <c:v>225</c:v>
                </c:pt>
                <c:pt idx="40">
                  <c:v>111</c:v>
                </c:pt>
                <c:pt idx="41">
                  <c:v>77</c:v>
                </c:pt>
                <c:pt idx="42">
                  <c:v>62</c:v>
                </c:pt>
                <c:pt idx="43">
                  <c:v>26</c:v>
                </c:pt>
                <c:pt idx="44">
                  <c:v>29</c:v>
                </c:pt>
                <c:pt idx="45">
                  <c:v>40</c:v>
                </c:pt>
                <c:pt idx="46">
                  <c:v>782</c:v>
                </c:pt>
                <c:pt idx="47">
                  <c:v>151</c:v>
                </c:pt>
                <c:pt idx="48">
                  <c:v>48</c:v>
                </c:pt>
                <c:pt idx="49">
                  <c:v>50</c:v>
                </c:pt>
                <c:pt idx="50">
                  <c:v>70</c:v>
                </c:pt>
                <c:pt idx="51">
                  <c:v>32</c:v>
                </c:pt>
                <c:pt idx="52">
                  <c:v>24</c:v>
                </c:pt>
                <c:pt idx="53">
                  <c:v>25</c:v>
                </c:pt>
                <c:pt idx="54">
                  <c:v>20</c:v>
                </c:pt>
                <c:pt idx="55">
                  <c:v>9</c:v>
                </c:pt>
                <c:pt idx="56">
                  <c:v>20</c:v>
                </c:pt>
                <c:pt idx="57">
                  <c:v>16</c:v>
                </c:pt>
                <c:pt idx="58">
                  <c:v>27</c:v>
                </c:pt>
                <c:pt idx="59">
                  <c:v>1</c:v>
                </c:pt>
              </c:numCache>
            </c:numRef>
          </c:val>
          <c:smooth val="0"/>
          <c:extLst>
            <c:ext xmlns:c16="http://schemas.microsoft.com/office/drawing/2014/chart" uri="{C3380CC4-5D6E-409C-BE32-E72D297353CC}">
              <c16:uniqueId val="{00000002-3E46-4640-8B3A-74FF4CD3611F}"/>
            </c:ext>
          </c:extLst>
        </c:ser>
        <c:ser>
          <c:idx val="3"/>
          <c:order val="3"/>
          <c:tx>
            <c:strRef>
              <c:f>Sheet1!$E$1</c:f>
              <c:strCache>
                <c:ptCount val="1"/>
                <c:pt idx="0">
                  <c:v>Ismaning.de Organic Reach</c:v>
                </c:pt>
              </c:strCache>
            </c:strRef>
          </c:tx>
          <c:spPr>
            <a:ln w="28575" cap="rnd">
              <a:solidFill>
                <a:schemeClr val="accent4"/>
              </a:solidFill>
              <a:round/>
            </a:ln>
            <a:effectLst/>
          </c:spPr>
          <c:marker>
            <c:symbol val="none"/>
          </c:marker>
          <c:cat>
            <c:numRef>
              <c:f>Sheet1!$A$2:$A$61</c:f>
              <c:numCache>
                <c:formatCode>m/d/yyyy</c:formatCode>
                <c:ptCount val="60"/>
                <c:pt idx="0">
                  <c:v>43617</c:v>
                </c:pt>
                <c:pt idx="1">
                  <c:v>43618</c:v>
                </c:pt>
                <c:pt idx="2">
                  <c:v>43619</c:v>
                </c:pt>
                <c:pt idx="3">
                  <c:v>43620</c:v>
                </c:pt>
                <c:pt idx="4">
                  <c:v>43621</c:v>
                </c:pt>
                <c:pt idx="5">
                  <c:v>43622</c:v>
                </c:pt>
                <c:pt idx="6">
                  <c:v>43623</c:v>
                </c:pt>
                <c:pt idx="7">
                  <c:v>43624</c:v>
                </c:pt>
                <c:pt idx="8">
                  <c:v>43625</c:v>
                </c:pt>
                <c:pt idx="9">
                  <c:v>43626</c:v>
                </c:pt>
                <c:pt idx="10">
                  <c:v>43627</c:v>
                </c:pt>
                <c:pt idx="11">
                  <c:v>43628</c:v>
                </c:pt>
                <c:pt idx="12">
                  <c:v>43629</c:v>
                </c:pt>
                <c:pt idx="13">
                  <c:v>43630</c:v>
                </c:pt>
                <c:pt idx="14">
                  <c:v>43631</c:v>
                </c:pt>
                <c:pt idx="15">
                  <c:v>43632</c:v>
                </c:pt>
                <c:pt idx="16">
                  <c:v>43633</c:v>
                </c:pt>
                <c:pt idx="17">
                  <c:v>43634</c:v>
                </c:pt>
                <c:pt idx="18">
                  <c:v>43635</c:v>
                </c:pt>
                <c:pt idx="19">
                  <c:v>43636</c:v>
                </c:pt>
                <c:pt idx="20">
                  <c:v>43637</c:v>
                </c:pt>
                <c:pt idx="21">
                  <c:v>43638</c:v>
                </c:pt>
                <c:pt idx="22">
                  <c:v>43639</c:v>
                </c:pt>
                <c:pt idx="23">
                  <c:v>43640</c:v>
                </c:pt>
                <c:pt idx="24">
                  <c:v>43641</c:v>
                </c:pt>
                <c:pt idx="25">
                  <c:v>43642</c:v>
                </c:pt>
                <c:pt idx="26">
                  <c:v>43643</c:v>
                </c:pt>
                <c:pt idx="27">
                  <c:v>43644</c:v>
                </c:pt>
                <c:pt idx="28">
                  <c:v>43645</c:v>
                </c:pt>
                <c:pt idx="29">
                  <c:v>43646</c:v>
                </c:pt>
                <c:pt idx="30">
                  <c:v>43647</c:v>
                </c:pt>
                <c:pt idx="31">
                  <c:v>43648</c:v>
                </c:pt>
                <c:pt idx="32">
                  <c:v>43649</c:v>
                </c:pt>
                <c:pt idx="33">
                  <c:v>43650</c:v>
                </c:pt>
                <c:pt idx="34">
                  <c:v>43651</c:v>
                </c:pt>
                <c:pt idx="35">
                  <c:v>43652</c:v>
                </c:pt>
                <c:pt idx="36">
                  <c:v>43653</c:v>
                </c:pt>
                <c:pt idx="37">
                  <c:v>43654</c:v>
                </c:pt>
                <c:pt idx="38">
                  <c:v>43655</c:v>
                </c:pt>
                <c:pt idx="39">
                  <c:v>43656</c:v>
                </c:pt>
                <c:pt idx="40">
                  <c:v>43657</c:v>
                </c:pt>
                <c:pt idx="41">
                  <c:v>43658</c:v>
                </c:pt>
                <c:pt idx="42">
                  <c:v>43659</c:v>
                </c:pt>
                <c:pt idx="43">
                  <c:v>43660</c:v>
                </c:pt>
                <c:pt idx="44">
                  <c:v>43661</c:v>
                </c:pt>
                <c:pt idx="45">
                  <c:v>43662</c:v>
                </c:pt>
                <c:pt idx="46">
                  <c:v>43663</c:v>
                </c:pt>
                <c:pt idx="47">
                  <c:v>43664</c:v>
                </c:pt>
                <c:pt idx="48">
                  <c:v>43665</c:v>
                </c:pt>
                <c:pt idx="49">
                  <c:v>43666</c:v>
                </c:pt>
                <c:pt idx="50">
                  <c:v>43667</c:v>
                </c:pt>
                <c:pt idx="51">
                  <c:v>43668</c:v>
                </c:pt>
                <c:pt idx="52">
                  <c:v>43669</c:v>
                </c:pt>
                <c:pt idx="53">
                  <c:v>43670</c:v>
                </c:pt>
                <c:pt idx="54">
                  <c:v>43671</c:v>
                </c:pt>
                <c:pt idx="55">
                  <c:v>43672</c:v>
                </c:pt>
                <c:pt idx="56">
                  <c:v>43673</c:v>
                </c:pt>
                <c:pt idx="57">
                  <c:v>43674</c:v>
                </c:pt>
                <c:pt idx="58">
                  <c:v>43675</c:v>
                </c:pt>
                <c:pt idx="59">
                  <c:v>43676</c:v>
                </c:pt>
              </c:numCache>
            </c:numRef>
          </c:cat>
          <c:val>
            <c:numRef>
              <c:f>Sheet1!$E$2:$E$61</c:f>
              <c:numCache>
                <c:formatCode>General</c:formatCode>
                <c:ptCount val="60"/>
                <c:pt idx="0">
                  <c:v>406</c:v>
                </c:pt>
                <c:pt idx="1">
                  <c:v>499</c:v>
                </c:pt>
                <c:pt idx="2">
                  <c:v>555</c:v>
                </c:pt>
                <c:pt idx="3">
                  <c:v>647</c:v>
                </c:pt>
                <c:pt idx="4">
                  <c:v>1091</c:v>
                </c:pt>
                <c:pt idx="5">
                  <c:v>823</c:v>
                </c:pt>
                <c:pt idx="6">
                  <c:v>533</c:v>
                </c:pt>
                <c:pt idx="7">
                  <c:v>479</c:v>
                </c:pt>
                <c:pt idx="8">
                  <c:v>494</c:v>
                </c:pt>
                <c:pt idx="9">
                  <c:v>681</c:v>
                </c:pt>
                <c:pt idx="10">
                  <c:v>727</c:v>
                </c:pt>
                <c:pt idx="11">
                  <c:v>1464</c:v>
                </c:pt>
                <c:pt idx="12">
                  <c:v>656</c:v>
                </c:pt>
                <c:pt idx="13">
                  <c:v>627</c:v>
                </c:pt>
                <c:pt idx="14">
                  <c:v>349</c:v>
                </c:pt>
                <c:pt idx="15">
                  <c:v>511</c:v>
                </c:pt>
                <c:pt idx="16">
                  <c:v>303</c:v>
                </c:pt>
                <c:pt idx="17">
                  <c:v>875</c:v>
                </c:pt>
                <c:pt idx="18">
                  <c:v>546</c:v>
                </c:pt>
                <c:pt idx="19">
                  <c:v>828</c:v>
                </c:pt>
                <c:pt idx="20">
                  <c:v>971</c:v>
                </c:pt>
                <c:pt idx="21">
                  <c:v>794</c:v>
                </c:pt>
                <c:pt idx="22">
                  <c:v>672</c:v>
                </c:pt>
                <c:pt idx="23">
                  <c:v>342</c:v>
                </c:pt>
                <c:pt idx="24">
                  <c:v>389</c:v>
                </c:pt>
                <c:pt idx="25">
                  <c:v>961</c:v>
                </c:pt>
                <c:pt idx="26">
                  <c:v>844</c:v>
                </c:pt>
                <c:pt idx="27">
                  <c:v>581</c:v>
                </c:pt>
                <c:pt idx="28">
                  <c:v>685</c:v>
                </c:pt>
                <c:pt idx="29">
                  <c:v>579</c:v>
                </c:pt>
                <c:pt idx="30">
                  <c:v>498</c:v>
                </c:pt>
                <c:pt idx="31">
                  <c:v>245</c:v>
                </c:pt>
                <c:pt idx="32">
                  <c:v>349</c:v>
                </c:pt>
                <c:pt idx="33">
                  <c:v>363</c:v>
                </c:pt>
                <c:pt idx="34">
                  <c:v>895</c:v>
                </c:pt>
                <c:pt idx="35">
                  <c:v>686</c:v>
                </c:pt>
                <c:pt idx="36">
                  <c:v>552</c:v>
                </c:pt>
                <c:pt idx="37">
                  <c:v>837</c:v>
                </c:pt>
                <c:pt idx="38">
                  <c:v>998</c:v>
                </c:pt>
                <c:pt idx="39">
                  <c:v>939</c:v>
                </c:pt>
                <c:pt idx="40">
                  <c:v>846</c:v>
                </c:pt>
                <c:pt idx="41">
                  <c:v>980</c:v>
                </c:pt>
                <c:pt idx="42">
                  <c:v>1311</c:v>
                </c:pt>
                <c:pt idx="43">
                  <c:v>1216</c:v>
                </c:pt>
                <c:pt idx="44">
                  <c:v>1053</c:v>
                </c:pt>
                <c:pt idx="45">
                  <c:v>740</c:v>
                </c:pt>
                <c:pt idx="46">
                  <c:v>657</c:v>
                </c:pt>
                <c:pt idx="47">
                  <c:v>733</c:v>
                </c:pt>
                <c:pt idx="48">
                  <c:v>743</c:v>
                </c:pt>
                <c:pt idx="49">
                  <c:v>866</c:v>
                </c:pt>
                <c:pt idx="50">
                  <c:v>837</c:v>
                </c:pt>
                <c:pt idx="51">
                  <c:v>2093</c:v>
                </c:pt>
                <c:pt idx="52">
                  <c:v>1039</c:v>
                </c:pt>
                <c:pt idx="53">
                  <c:v>583</c:v>
                </c:pt>
                <c:pt idx="54">
                  <c:v>600</c:v>
                </c:pt>
                <c:pt idx="55">
                  <c:v>876</c:v>
                </c:pt>
                <c:pt idx="56">
                  <c:v>456</c:v>
                </c:pt>
                <c:pt idx="57">
                  <c:v>762</c:v>
                </c:pt>
                <c:pt idx="58">
                  <c:v>535</c:v>
                </c:pt>
                <c:pt idx="59">
                  <c:v>68</c:v>
                </c:pt>
              </c:numCache>
            </c:numRef>
          </c:val>
          <c:smooth val="0"/>
          <c:extLst>
            <c:ext xmlns:c16="http://schemas.microsoft.com/office/drawing/2014/chart" uri="{C3380CC4-5D6E-409C-BE32-E72D297353CC}">
              <c16:uniqueId val="{00000003-3E46-4640-8B3A-74FF4CD3611F}"/>
            </c:ext>
          </c:extLst>
        </c:ser>
        <c:ser>
          <c:idx val="4"/>
          <c:order val="4"/>
          <c:tx>
            <c:strRef>
              <c:f>Sheet1!$F$1</c:f>
              <c:strCache>
                <c:ptCount val="1"/>
                <c:pt idx="0">
                  <c:v>Ismaning.de Paid Reach</c:v>
                </c:pt>
              </c:strCache>
            </c:strRef>
          </c:tx>
          <c:spPr>
            <a:ln w="28575" cap="rnd">
              <a:solidFill>
                <a:schemeClr val="accent5"/>
              </a:solidFill>
              <a:round/>
            </a:ln>
            <a:effectLst/>
          </c:spPr>
          <c:marker>
            <c:symbol val="none"/>
          </c:marker>
          <c:cat>
            <c:numRef>
              <c:f>Sheet1!$A$2:$A$61</c:f>
              <c:numCache>
                <c:formatCode>m/d/yyyy</c:formatCode>
                <c:ptCount val="60"/>
                <c:pt idx="0">
                  <c:v>43617</c:v>
                </c:pt>
                <c:pt idx="1">
                  <c:v>43618</c:v>
                </c:pt>
                <c:pt idx="2">
                  <c:v>43619</c:v>
                </c:pt>
                <c:pt idx="3">
                  <c:v>43620</c:v>
                </c:pt>
                <c:pt idx="4">
                  <c:v>43621</c:v>
                </c:pt>
                <c:pt idx="5">
                  <c:v>43622</c:v>
                </c:pt>
                <c:pt idx="6">
                  <c:v>43623</c:v>
                </c:pt>
                <c:pt idx="7">
                  <c:v>43624</c:v>
                </c:pt>
                <c:pt idx="8">
                  <c:v>43625</c:v>
                </c:pt>
                <c:pt idx="9">
                  <c:v>43626</c:v>
                </c:pt>
                <c:pt idx="10">
                  <c:v>43627</c:v>
                </c:pt>
                <c:pt idx="11">
                  <c:v>43628</c:v>
                </c:pt>
                <c:pt idx="12">
                  <c:v>43629</c:v>
                </c:pt>
                <c:pt idx="13">
                  <c:v>43630</c:v>
                </c:pt>
                <c:pt idx="14">
                  <c:v>43631</c:v>
                </c:pt>
                <c:pt idx="15">
                  <c:v>43632</c:v>
                </c:pt>
                <c:pt idx="16">
                  <c:v>43633</c:v>
                </c:pt>
                <c:pt idx="17">
                  <c:v>43634</c:v>
                </c:pt>
                <c:pt idx="18">
                  <c:v>43635</c:v>
                </c:pt>
                <c:pt idx="19">
                  <c:v>43636</c:v>
                </c:pt>
                <c:pt idx="20">
                  <c:v>43637</c:v>
                </c:pt>
                <c:pt idx="21">
                  <c:v>43638</c:v>
                </c:pt>
                <c:pt idx="22">
                  <c:v>43639</c:v>
                </c:pt>
                <c:pt idx="23">
                  <c:v>43640</c:v>
                </c:pt>
                <c:pt idx="24">
                  <c:v>43641</c:v>
                </c:pt>
                <c:pt idx="25">
                  <c:v>43642</c:v>
                </c:pt>
                <c:pt idx="26">
                  <c:v>43643</c:v>
                </c:pt>
                <c:pt idx="27">
                  <c:v>43644</c:v>
                </c:pt>
                <c:pt idx="28">
                  <c:v>43645</c:v>
                </c:pt>
                <c:pt idx="29">
                  <c:v>43646</c:v>
                </c:pt>
                <c:pt idx="30">
                  <c:v>43647</c:v>
                </c:pt>
                <c:pt idx="31">
                  <c:v>43648</c:v>
                </c:pt>
                <c:pt idx="32">
                  <c:v>43649</c:v>
                </c:pt>
                <c:pt idx="33">
                  <c:v>43650</c:v>
                </c:pt>
                <c:pt idx="34">
                  <c:v>43651</c:v>
                </c:pt>
                <c:pt idx="35">
                  <c:v>43652</c:v>
                </c:pt>
                <c:pt idx="36">
                  <c:v>43653</c:v>
                </c:pt>
                <c:pt idx="37">
                  <c:v>43654</c:v>
                </c:pt>
                <c:pt idx="38">
                  <c:v>43655</c:v>
                </c:pt>
                <c:pt idx="39">
                  <c:v>43656</c:v>
                </c:pt>
                <c:pt idx="40">
                  <c:v>43657</c:v>
                </c:pt>
                <c:pt idx="41">
                  <c:v>43658</c:v>
                </c:pt>
                <c:pt idx="42">
                  <c:v>43659</c:v>
                </c:pt>
                <c:pt idx="43">
                  <c:v>43660</c:v>
                </c:pt>
                <c:pt idx="44">
                  <c:v>43661</c:v>
                </c:pt>
                <c:pt idx="45">
                  <c:v>43662</c:v>
                </c:pt>
                <c:pt idx="46">
                  <c:v>43663</c:v>
                </c:pt>
                <c:pt idx="47">
                  <c:v>43664</c:v>
                </c:pt>
                <c:pt idx="48">
                  <c:v>43665</c:v>
                </c:pt>
                <c:pt idx="49">
                  <c:v>43666</c:v>
                </c:pt>
                <c:pt idx="50">
                  <c:v>43667</c:v>
                </c:pt>
                <c:pt idx="51">
                  <c:v>43668</c:v>
                </c:pt>
                <c:pt idx="52">
                  <c:v>43669</c:v>
                </c:pt>
                <c:pt idx="53">
                  <c:v>43670</c:v>
                </c:pt>
                <c:pt idx="54">
                  <c:v>43671</c:v>
                </c:pt>
                <c:pt idx="55">
                  <c:v>43672</c:v>
                </c:pt>
                <c:pt idx="56">
                  <c:v>43673</c:v>
                </c:pt>
                <c:pt idx="57">
                  <c:v>43674</c:v>
                </c:pt>
                <c:pt idx="58">
                  <c:v>43675</c:v>
                </c:pt>
                <c:pt idx="59">
                  <c:v>43676</c:v>
                </c:pt>
              </c:numCache>
            </c:numRef>
          </c:cat>
          <c:val>
            <c:numRef>
              <c:f>Sheet1!$F$2:$F$61</c:f>
              <c:numCache>
                <c:formatCode>General</c:formatCode>
                <c:ptCount val="6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numCache>
            </c:numRef>
          </c:val>
          <c:smooth val="0"/>
          <c:extLst>
            <c:ext xmlns:c16="http://schemas.microsoft.com/office/drawing/2014/chart" uri="{C3380CC4-5D6E-409C-BE32-E72D297353CC}">
              <c16:uniqueId val="{00000004-3E46-4640-8B3A-74FF4CD3611F}"/>
            </c:ext>
          </c:extLst>
        </c:ser>
        <c:ser>
          <c:idx val="5"/>
          <c:order val="5"/>
          <c:tx>
            <c:strRef>
              <c:f>Sheet1!$G$1</c:f>
              <c:strCache>
                <c:ptCount val="1"/>
                <c:pt idx="0">
                  <c:v>Ismaning.de Viral Reach</c:v>
                </c:pt>
              </c:strCache>
            </c:strRef>
          </c:tx>
          <c:spPr>
            <a:ln w="28575" cap="rnd">
              <a:solidFill>
                <a:schemeClr val="accent6"/>
              </a:solidFill>
              <a:round/>
            </a:ln>
            <a:effectLst/>
          </c:spPr>
          <c:marker>
            <c:symbol val="none"/>
          </c:marker>
          <c:cat>
            <c:numRef>
              <c:f>Sheet1!$A$2:$A$61</c:f>
              <c:numCache>
                <c:formatCode>m/d/yyyy</c:formatCode>
                <c:ptCount val="60"/>
                <c:pt idx="0">
                  <c:v>43617</c:v>
                </c:pt>
                <c:pt idx="1">
                  <c:v>43618</c:v>
                </c:pt>
                <c:pt idx="2">
                  <c:v>43619</c:v>
                </c:pt>
                <c:pt idx="3">
                  <c:v>43620</c:v>
                </c:pt>
                <c:pt idx="4">
                  <c:v>43621</c:v>
                </c:pt>
                <c:pt idx="5">
                  <c:v>43622</c:v>
                </c:pt>
                <c:pt idx="6">
                  <c:v>43623</c:v>
                </c:pt>
                <c:pt idx="7">
                  <c:v>43624</c:v>
                </c:pt>
                <c:pt idx="8">
                  <c:v>43625</c:v>
                </c:pt>
                <c:pt idx="9">
                  <c:v>43626</c:v>
                </c:pt>
                <c:pt idx="10">
                  <c:v>43627</c:v>
                </c:pt>
                <c:pt idx="11">
                  <c:v>43628</c:v>
                </c:pt>
                <c:pt idx="12">
                  <c:v>43629</c:v>
                </c:pt>
                <c:pt idx="13">
                  <c:v>43630</c:v>
                </c:pt>
                <c:pt idx="14">
                  <c:v>43631</c:v>
                </c:pt>
                <c:pt idx="15">
                  <c:v>43632</c:v>
                </c:pt>
                <c:pt idx="16">
                  <c:v>43633</c:v>
                </c:pt>
                <c:pt idx="17">
                  <c:v>43634</c:v>
                </c:pt>
                <c:pt idx="18">
                  <c:v>43635</c:v>
                </c:pt>
                <c:pt idx="19">
                  <c:v>43636</c:v>
                </c:pt>
                <c:pt idx="20">
                  <c:v>43637</c:v>
                </c:pt>
                <c:pt idx="21">
                  <c:v>43638</c:v>
                </c:pt>
                <c:pt idx="22">
                  <c:v>43639</c:v>
                </c:pt>
                <c:pt idx="23">
                  <c:v>43640</c:v>
                </c:pt>
                <c:pt idx="24">
                  <c:v>43641</c:v>
                </c:pt>
                <c:pt idx="25">
                  <c:v>43642</c:v>
                </c:pt>
                <c:pt idx="26">
                  <c:v>43643</c:v>
                </c:pt>
                <c:pt idx="27">
                  <c:v>43644</c:v>
                </c:pt>
                <c:pt idx="28">
                  <c:v>43645</c:v>
                </c:pt>
                <c:pt idx="29">
                  <c:v>43646</c:v>
                </c:pt>
                <c:pt idx="30">
                  <c:v>43647</c:v>
                </c:pt>
                <c:pt idx="31">
                  <c:v>43648</c:v>
                </c:pt>
                <c:pt idx="32">
                  <c:v>43649</c:v>
                </c:pt>
                <c:pt idx="33">
                  <c:v>43650</c:v>
                </c:pt>
                <c:pt idx="34">
                  <c:v>43651</c:v>
                </c:pt>
                <c:pt idx="35">
                  <c:v>43652</c:v>
                </c:pt>
                <c:pt idx="36">
                  <c:v>43653</c:v>
                </c:pt>
                <c:pt idx="37">
                  <c:v>43654</c:v>
                </c:pt>
                <c:pt idx="38">
                  <c:v>43655</c:v>
                </c:pt>
                <c:pt idx="39">
                  <c:v>43656</c:v>
                </c:pt>
                <c:pt idx="40">
                  <c:v>43657</c:v>
                </c:pt>
                <c:pt idx="41">
                  <c:v>43658</c:v>
                </c:pt>
                <c:pt idx="42">
                  <c:v>43659</c:v>
                </c:pt>
                <c:pt idx="43">
                  <c:v>43660</c:v>
                </c:pt>
                <c:pt idx="44">
                  <c:v>43661</c:v>
                </c:pt>
                <c:pt idx="45">
                  <c:v>43662</c:v>
                </c:pt>
                <c:pt idx="46">
                  <c:v>43663</c:v>
                </c:pt>
                <c:pt idx="47">
                  <c:v>43664</c:v>
                </c:pt>
                <c:pt idx="48">
                  <c:v>43665</c:v>
                </c:pt>
                <c:pt idx="49">
                  <c:v>43666</c:v>
                </c:pt>
                <c:pt idx="50">
                  <c:v>43667</c:v>
                </c:pt>
                <c:pt idx="51">
                  <c:v>43668</c:v>
                </c:pt>
                <c:pt idx="52">
                  <c:v>43669</c:v>
                </c:pt>
                <c:pt idx="53">
                  <c:v>43670</c:v>
                </c:pt>
                <c:pt idx="54">
                  <c:v>43671</c:v>
                </c:pt>
                <c:pt idx="55">
                  <c:v>43672</c:v>
                </c:pt>
                <c:pt idx="56">
                  <c:v>43673</c:v>
                </c:pt>
                <c:pt idx="57">
                  <c:v>43674</c:v>
                </c:pt>
                <c:pt idx="58">
                  <c:v>43675</c:v>
                </c:pt>
                <c:pt idx="59">
                  <c:v>43676</c:v>
                </c:pt>
              </c:numCache>
            </c:numRef>
          </c:cat>
          <c:val>
            <c:numRef>
              <c:f>Sheet1!$G$2:$G$61</c:f>
              <c:numCache>
                <c:formatCode>General</c:formatCode>
                <c:ptCount val="60"/>
                <c:pt idx="0">
                  <c:v>47</c:v>
                </c:pt>
                <c:pt idx="1">
                  <c:v>64</c:v>
                </c:pt>
                <c:pt idx="2">
                  <c:v>227</c:v>
                </c:pt>
                <c:pt idx="3">
                  <c:v>226</c:v>
                </c:pt>
                <c:pt idx="4">
                  <c:v>737</c:v>
                </c:pt>
                <c:pt idx="5">
                  <c:v>454</c:v>
                </c:pt>
                <c:pt idx="6">
                  <c:v>206</c:v>
                </c:pt>
                <c:pt idx="7">
                  <c:v>61</c:v>
                </c:pt>
                <c:pt idx="8">
                  <c:v>57</c:v>
                </c:pt>
                <c:pt idx="9">
                  <c:v>80</c:v>
                </c:pt>
                <c:pt idx="10">
                  <c:v>149</c:v>
                </c:pt>
                <c:pt idx="11">
                  <c:v>974</c:v>
                </c:pt>
                <c:pt idx="12">
                  <c:v>226</c:v>
                </c:pt>
                <c:pt idx="13">
                  <c:v>78</c:v>
                </c:pt>
                <c:pt idx="14">
                  <c:v>84</c:v>
                </c:pt>
                <c:pt idx="15">
                  <c:v>65</c:v>
                </c:pt>
                <c:pt idx="16">
                  <c:v>19</c:v>
                </c:pt>
                <c:pt idx="17">
                  <c:v>314</c:v>
                </c:pt>
                <c:pt idx="18">
                  <c:v>70</c:v>
                </c:pt>
                <c:pt idx="19">
                  <c:v>263</c:v>
                </c:pt>
                <c:pt idx="20">
                  <c:v>520</c:v>
                </c:pt>
                <c:pt idx="21">
                  <c:v>258</c:v>
                </c:pt>
                <c:pt idx="22">
                  <c:v>207</c:v>
                </c:pt>
                <c:pt idx="23">
                  <c:v>68</c:v>
                </c:pt>
                <c:pt idx="24">
                  <c:v>126</c:v>
                </c:pt>
                <c:pt idx="25">
                  <c:v>588</c:v>
                </c:pt>
                <c:pt idx="26">
                  <c:v>446</c:v>
                </c:pt>
                <c:pt idx="27">
                  <c:v>160</c:v>
                </c:pt>
                <c:pt idx="28">
                  <c:v>363</c:v>
                </c:pt>
                <c:pt idx="29">
                  <c:v>288</c:v>
                </c:pt>
                <c:pt idx="30">
                  <c:v>68</c:v>
                </c:pt>
                <c:pt idx="31">
                  <c:v>37</c:v>
                </c:pt>
                <c:pt idx="32">
                  <c:v>20</c:v>
                </c:pt>
                <c:pt idx="33">
                  <c:v>21</c:v>
                </c:pt>
                <c:pt idx="34">
                  <c:v>500</c:v>
                </c:pt>
                <c:pt idx="35">
                  <c:v>303</c:v>
                </c:pt>
                <c:pt idx="36">
                  <c:v>131</c:v>
                </c:pt>
                <c:pt idx="37">
                  <c:v>317</c:v>
                </c:pt>
                <c:pt idx="38">
                  <c:v>530</c:v>
                </c:pt>
                <c:pt idx="39">
                  <c:v>534</c:v>
                </c:pt>
                <c:pt idx="40">
                  <c:v>473</c:v>
                </c:pt>
                <c:pt idx="41">
                  <c:v>564</c:v>
                </c:pt>
                <c:pt idx="42">
                  <c:v>928</c:v>
                </c:pt>
                <c:pt idx="43">
                  <c:v>869</c:v>
                </c:pt>
                <c:pt idx="44">
                  <c:v>588</c:v>
                </c:pt>
                <c:pt idx="45">
                  <c:v>324</c:v>
                </c:pt>
                <c:pt idx="46">
                  <c:v>314</c:v>
                </c:pt>
                <c:pt idx="47">
                  <c:v>393</c:v>
                </c:pt>
                <c:pt idx="48">
                  <c:v>391</c:v>
                </c:pt>
                <c:pt idx="49">
                  <c:v>518</c:v>
                </c:pt>
                <c:pt idx="50">
                  <c:v>381</c:v>
                </c:pt>
                <c:pt idx="51">
                  <c:v>1742</c:v>
                </c:pt>
                <c:pt idx="52">
                  <c:v>704</c:v>
                </c:pt>
                <c:pt idx="53">
                  <c:v>215</c:v>
                </c:pt>
                <c:pt idx="54">
                  <c:v>384</c:v>
                </c:pt>
                <c:pt idx="55">
                  <c:v>534</c:v>
                </c:pt>
                <c:pt idx="56">
                  <c:v>188</c:v>
                </c:pt>
                <c:pt idx="57">
                  <c:v>328</c:v>
                </c:pt>
                <c:pt idx="58">
                  <c:v>273</c:v>
                </c:pt>
                <c:pt idx="59">
                  <c:v>16</c:v>
                </c:pt>
              </c:numCache>
            </c:numRef>
          </c:val>
          <c:smooth val="0"/>
          <c:extLst>
            <c:ext xmlns:c16="http://schemas.microsoft.com/office/drawing/2014/chart" uri="{C3380CC4-5D6E-409C-BE32-E72D297353CC}">
              <c16:uniqueId val="{00000005-3E46-4640-8B3A-74FF4CD3611F}"/>
            </c:ext>
          </c:extLst>
        </c:ser>
        <c:dLbls>
          <c:showLegendKey val="0"/>
          <c:showVal val="0"/>
          <c:showCatName val="0"/>
          <c:showSerName val="0"/>
          <c:showPercent val="0"/>
          <c:showBubbleSize val="0"/>
        </c:dLbls>
        <c:smooth val="0"/>
        <c:axId val="565083896"/>
        <c:axId val="565088160"/>
      </c:lineChart>
      <c:dateAx>
        <c:axId val="5650838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5088160"/>
        <c:crosses val="autoZero"/>
        <c:auto val="1"/>
        <c:lblOffset val="100"/>
        <c:baseTimeUnit val="days"/>
      </c:dateAx>
      <c:valAx>
        <c:axId val="565088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5083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Ismaning.de</c:v>
                </c:pt>
              </c:strCache>
            </c:strRef>
          </c:tx>
          <c:spPr>
            <a:ln w="28575" cap="rnd">
              <a:solidFill>
                <a:schemeClr val="accent1"/>
              </a:solidFill>
              <a:round/>
            </a:ln>
            <a:effectLst/>
          </c:spPr>
          <c:marker>
            <c:symbol val="none"/>
          </c:marker>
          <c:cat>
            <c:numRef>
              <c:f>Sheet1!$A$2:$A$61</c:f>
              <c:numCache>
                <c:formatCode>m/d/yyyy</c:formatCode>
                <c:ptCount val="60"/>
                <c:pt idx="0">
                  <c:v>43617</c:v>
                </c:pt>
                <c:pt idx="1">
                  <c:v>43618</c:v>
                </c:pt>
                <c:pt idx="2">
                  <c:v>43619</c:v>
                </c:pt>
                <c:pt idx="3">
                  <c:v>43620</c:v>
                </c:pt>
                <c:pt idx="4">
                  <c:v>43621</c:v>
                </c:pt>
                <c:pt idx="5">
                  <c:v>43622</c:v>
                </c:pt>
                <c:pt idx="6">
                  <c:v>43623</c:v>
                </c:pt>
                <c:pt idx="7">
                  <c:v>43624</c:v>
                </c:pt>
                <c:pt idx="8">
                  <c:v>43625</c:v>
                </c:pt>
                <c:pt idx="9">
                  <c:v>43626</c:v>
                </c:pt>
                <c:pt idx="10">
                  <c:v>43627</c:v>
                </c:pt>
                <c:pt idx="11">
                  <c:v>43628</c:v>
                </c:pt>
                <c:pt idx="12">
                  <c:v>43629</c:v>
                </c:pt>
                <c:pt idx="13">
                  <c:v>43630</c:v>
                </c:pt>
                <c:pt idx="14">
                  <c:v>43631</c:v>
                </c:pt>
                <c:pt idx="15">
                  <c:v>43632</c:v>
                </c:pt>
                <c:pt idx="16">
                  <c:v>43633</c:v>
                </c:pt>
                <c:pt idx="17">
                  <c:v>43634</c:v>
                </c:pt>
                <c:pt idx="18">
                  <c:v>43635</c:v>
                </c:pt>
                <c:pt idx="19">
                  <c:v>43636</c:v>
                </c:pt>
                <c:pt idx="20">
                  <c:v>43637</c:v>
                </c:pt>
                <c:pt idx="21">
                  <c:v>43638</c:v>
                </c:pt>
                <c:pt idx="22">
                  <c:v>43639</c:v>
                </c:pt>
                <c:pt idx="23">
                  <c:v>43640</c:v>
                </c:pt>
                <c:pt idx="24">
                  <c:v>43641</c:v>
                </c:pt>
                <c:pt idx="25">
                  <c:v>43642</c:v>
                </c:pt>
                <c:pt idx="26">
                  <c:v>43643</c:v>
                </c:pt>
                <c:pt idx="27">
                  <c:v>43644</c:v>
                </c:pt>
                <c:pt idx="28">
                  <c:v>43645</c:v>
                </c:pt>
                <c:pt idx="29">
                  <c:v>43646</c:v>
                </c:pt>
                <c:pt idx="30">
                  <c:v>43647</c:v>
                </c:pt>
                <c:pt idx="31">
                  <c:v>43648</c:v>
                </c:pt>
                <c:pt idx="32">
                  <c:v>43649</c:v>
                </c:pt>
                <c:pt idx="33">
                  <c:v>43650</c:v>
                </c:pt>
                <c:pt idx="34">
                  <c:v>43651</c:v>
                </c:pt>
                <c:pt idx="35">
                  <c:v>43652</c:v>
                </c:pt>
                <c:pt idx="36">
                  <c:v>43653</c:v>
                </c:pt>
                <c:pt idx="37">
                  <c:v>43654</c:v>
                </c:pt>
                <c:pt idx="38">
                  <c:v>43655</c:v>
                </c:pt>
                <c:pt idx="39">
                  <c:v>43656</c:v>
                </c:pt>
                <c:pt idx="40">
                  <c:v>43657</c:v>
                </c:pt>
                <c:pt idx="41">
                  <c:v>43658</c:v>
                </c:pt>
                <c:pt idx="42">
                  <c:v>43659</c:v>
                </c:pt>
                <c:pt idx="43">
                  <c:v>43660</c:v>
                </c:pt>
                <c:pt idx="44">
                  <c:v>43661</c:v>
                </c:pt>
                <c:pt idx="45">
                  <c:v>43662</c:v>
                </c:pt>
                <c:pt idx="46">
                  <c:v>43663</c:v>
                </c:pt>
                <c:pt idx="47">
                  <c:v>43664</c:v>
                </c:pt>
                <c:pt idx="48">
                  <c:v>43665</c:v>
                </c:pt>
                <c:pt idx="49">
                  <c:v>43666</c:v>
                </c:pt>
                <c:pt idx="50">
                  <c:v>43667</c:v>
                </c:pt>
                <c:pt idx="51">
                  <c:v>43668</c:v>
                </c:pt>
                <c:pt idx="52">
                  <c:v>43669</c:v>
                </c:pt>
                <c:pt idx="53">
                  <c:v>43670</c:v>
                </c:pt>
                <c:pt idx="54">
                  <c:v>43671</c:v>
                </c:pt>
                <c:pt idx="55">
                  <c:v>43672</c:v>
                </c:pt>
                <c:pt idx="56">
                  <c:v>43673</c:v>
                </c:pt>
                <c:pt idx="57">
                  <c:v>43674</c:v>
                </c:pt>
                <c:pt idx="58">
                  <c:v>43675</c:v>
                </c:pt>
                <c:pt idx="59">
                  <c:v>43676</c:v>
                </c:pt>
              </c:numCache>
            </c:numRef>
          </c:cat>
          <c:val>
            <c:numRef>
              <c:f>Sheet1!$B$2:$B$61</c:f>
              <c:numCache>
                <c:formatCode>General</c:formatCode>
                <c:ptCount val="60"/>
                <c:pt idx="0">
                  <c:v>406</c:v>
                </c:pt>
                <c:pt idx="1">
                  <c:v>499</c:v>
                </c:pt>
                <c:pt idx="2">
                  <c:v>555</c:v>
                </c:pt>
                <c:pt idx="3">
                  <c:v>649</c:v>
                </c:pt>
                <c:pt idx="4">
                  <c:v>1093</c:v>
                </c:pt>
                <c:pt idx="5">
                  <c:v>823</c:v>
                </c:pt>
                <c:pt idx="6">
                  <c:v>534</c:v>
                </c:pt>
                <c:pt idx="7">
                  <c:v>479</c:v>
                </c:pt>
                <c:pt idx="8">
                  <c:v>495</c:v>
                </c:pt>
                <c:pt idx="9">
                  <c:v>681</c:v>
                </c:pt>
                <c:pt idx="10">
                  <c:v>727</c:v>
                </c:pt>
                <c:pt idx="11">
                  <c:v>1464</c:v>
                </c:pt>
                <c:pt idx="12">
                  <c:v>657</c:v>
                </c:pt>
                <c:pt idx="13">
                  <c:v>627</c:v>
                </c:pt>
                <c:pt idx="14">
                  <c:v>349</c:v>
                </c:pt>
                <c:pt idx="15">
                  <c:v>511</c:v>
                </c:pt>
                <c:pt idx="16">
                  <c:v>303</c:v>
                </c:pt>
                <c:pt idx="17">
                  <c:v>875</c:v>
                </c:pt>
                <c:pt idx="18">
                  <c:v>548</c:v>
                </c:pt>
                <c:pt idx="19">
                  <c:v>828</c:v>
                </c:pt>
                <c:pt idx="20">
                  <c:v>972</c:v>
                </c:pt>
                <c:pt idx="21">
                  <c:v>797</c:v>
                </c:pt>
                <c:pt idx="22">
                  <c:v>675</c:v>
                </c:pt>
                <c:pt idx="23">
                  <c:v>344</c:v>
                </c:pt>
                <c:pt idx="24">
                  <c:v>391</c:v>
                </c:pt>
                <c:pt idx="25">
                  <c:v>964</c:v>
                </c:pt>
                <c:pt idx="26">
                  <c:v>844</c:v>
                </c:pt>
                <c:pt idx="27">
                  <c:v>585</c:v>
                </c:pt>
                <c:pt idx="28">
                  <c:v>687</c:v>
                </c:pt>
                <c:pt idx="29">
                  <c:v>583</c:v>
                </c:pt>
                <c:pt idx="30">
                  <c:v>502</c:v>
                </c:pt>
                <c:pt idx="31">
                  <c:v>251</c:v>
                </c:pt>
                <c:pt idx="32">
                  <c:v>350</c:v>
                </c:pt>
                <c:pt idx="33">
                  <c:v>365</c:v>
                </c:pt>
                <c:pt idx="34">
                  <c:v>895</c:v>
                </c:pt>
                <c:pt idx="35">
                  <c:v>686</c:v>
                </c:pt>
                <c:pt idx="36">
                  <c:v>556</c:v>
                </c:pt>
                <c:pt idx="37">
                  <c:v>838</c:v>
                </c:pt>
                <c:pt idx="38">
                  <c:v>1001</c:v>
                </c:pt>
                <c:pt idx="39">
                  <c:v>939</c:v>
                </c:pt>
                <c:pt idx="40">
                  <c:v>847</c:v>
                </c:pt>
                <c:pt idx="41">
                  <c:v>982</c:v>
                </c:pt>
                <c:pt idx="42">
                  <c:v>1311</c:v>
                </c:pt>
                <c:pt idx="43">
                  <c:v>1216</c:v>
                </c:pt>
                <c:pt idx="44">
                  <c:v>1054</c:v>
                </c:pt>
                <c:pt idx="45">
                  <c:v>740</c:v>
                </c:pt>
                <c:pt idx="46">
                  <c:v>658</c:v>
                </c:pt>
                <c:pt idx="47">
                  <c:v>733</c:v>
                </c:pt>
                <c:pt idx="48">
                  <c:v>744</c:v>
                </c:pt>
                <c:pt idx="49">
                  <c:v>867</c:v>
                </c:pt>
                <c:pt idx="50">
                  <c:v>840</c:v>
                </c:pt>
                <c:pt idx="51">
                  <c:v>2096</c:v>
                </c:pt>
                <c:pt idx="52">
                  <c:v>1043</c:v>
                </c:pt>
                <c:pt idx="53">
                  <c:v>584</c:v>
                </c:pt>
                <c:pt idx="54">
                  <c:v>603</c:v>
                </c:pt>
                <c:pt idx="55">
                  <c:v>878</c:v>
                </c:pt>
                <c:pt idx="56">
                  <c:v>456</c:v>
                </c:pt>
                <c:pt idx="57">
                  <c:v>764</c:v>
                </c:pt>
                <c:pt idx="58">
                  <c:v>540</c:v>
                </c:pt>
                <c:pt idx="59">
                  <c:v>69</c:v>
                </c:pt>
              </c:numCache>
            </c:numRef>
          </c:val>
          <c:smooth val="0"/>
          <c:extLst>
            <c:ext xmlns:c16="http://schemas.microsoft.com/office/drawing/2014/chart" uri="{C3380CC4-5D6E-409C-BE32-E72D297353CC}">
              <c16:uniqueId val="{00000000-28F7-47B6-AA63-54B83E57CF1A}"/>
            </c:ext>
          </c:extLst>
        </c:ser>
        <c:ser>
          <c:idx val="1"/>
          <c:order val="1"/>
          <c:tx>
            <c:strRef>
              <c:f>Sheet1!$C$1</c:f>
              <c:strCache>
                <c:ptCount val="1"/>
                <c:pt idx="0">
                  <c:v>Festwoche Ismaning</c:v>
                </c:pt>
              </c:strCache>
            </c:strRef>
          </c:tx>
          <c:spPr>
            <a:ln w="28575" cap="rnd">
              <a:solidFill>
                <a:schemeClr val="accent2"/>
              </a:solidFill>
              <a:round/>
            </a:ln>
            <a:effectLst/>
          </c:spPr>
          <c:marker>
            <c:symbol val="none"/>
          </c:marker>
          <c:cat>
            <c:numRef>
              <c:f>Sheet1!$A$2:$A$61</c:f>
              <c:numCache>
                <c:formatCode>m/d/yyyy</c:formatCode>
                <c:ptCount val="60"/>
                <c:pt idx="0">
                  <c:v>43617</c:v>
                </c:pt>
                <c:pt idx="1">
                  <c:v>43618</c:v>
                </c:pt>
                <c:pt idx="2">
                  <c:v>43619</c:v>
                </c:pt>
                <c:pt idx="3">
                  <c:v>43620</c:v>
                </c:pt>
                <c:pt idx="4">
                  <c:v>43621</c:v>
                </c:pt>
                <c:pt idx="5">
                  <c:v>43622</c:v>
                </c:pt>
                <c:pt idx="6">
                  <c:v>43623</c:v>
                </c:pt>
                <c:pt idx="7">
                  <c:v>43624</c:v>
                </c:pt>
                <c:pt idx="8">
                  <c:v>43625</c:v>
                </c:pt>
                <c:pt idx="9">
                  <c:v>43626</c:v>
                </c:pt>
                <c:pt idx="10">
                  <c:v>43627</c:v>
                </c:pt>
                <c:pt idx="11">
                  <c:v>43628</c:v>
                </c:pt>
                <c:pt idx="12">
                  <c:v>43629</c:v>
                </c:pt>
                <c:pt idx="13">
                  <c:v>43630</c:v>
                </c:pt>
                <c:pt idx="14">
                  <c:v>43631</c:v>
                </c:pt>
                <c:pt idx="15">
                  <c:v>43632</c:v>
                </c:pt>
                <c:pt idx="16">
                  <c:v>43633</c:v>
                </c:pt>
                <c:pt idx="17">
                  <c:v>43634</c:v>
                </c:pt>
                <c:pt idx="18">
                  <c:v>43635</c:v>
                </c:pt>
                <c:pt idx="19">
                  <c:v>43636</c:v>
                </c:pt>
                <c:pt idx="20">
                  <c:v>43637</c:v>
                </c:pt>
                <c:pt idx="21">
                  <c:v>43638</c:v>
                </c:pt>
                <c:pt idx="22">
                  <c:v>43639</c:v>
                </c:pt>
                <c:pt idx="23">
                  <c:v>43640</c:v>
                </c:pt>
                <c:pt idx="24">
                  <c:v>43641</c:v>
                </c:pt>
                <c:pt idx="25">
                  <c:v>43642</c:v>
                </c:pt>
                <c:pt idx="26">
                  <c:v>43643</c:v>
                </c:pt>
                <c:pt idx="27">
                  <c:v>43644</c:v>
                </c:pt>
                <c:pt idx="28">
                  <c:v>43645</c:v>
                </c:pt>
                <c:pt idx="29">
                  <c:v>43646</c:v>
                </c:pt>
                <c:pt idx="30">
                  <c:v>43647</c:v>
                </c:pt>
                <c:pt idx="31">
                  <c:v>43648</c:v>
                </c:pt>
                <c:pt idx="32">
                  <c:v>43649</c:v>
                </c:pt>
                <c:pt idx="33">
                  <c:v>43650</c:v>
                </c:pt>
                <c:pt idx="34">
                  <c:v>43651</c:v>
                </c:pt>
                <c:pt idx="35">
                  <c:v>43652</c:v>
                </c:pt>
                <c:pt idx="36">
                  <c:v>43653</c:v>
                </c:pt>
                <c:pt idx="37">
                  <c:v>43654</c:v>
                </c:pt>
                <c:pt idx="38">
                  <c:v>43655</c:v>
                </c:pt>
                <c:pt idx="39">
                  <c:v>43656</c:v>
                </c:pt>
                <c:pt idx="40">
                  <c:v>43657</c:v>
                </c:pt>
                <c:pt idx="41">
                  <c:v>43658</c:v>
                </c:pt>
                <c:pt idx="42">
                  <c:v>43659</c:v>
                </c:pt>
                <c:pt idx="43">
                  <c:v>43660</c:v>
                </c:pt>
                <c:pt idx="44">
                  <c:v>43661</c:v>
                </c:pt>
                <c:pt idx="45">
                  <c:v>43662</c:v>
                </c:pt>
                <c:pt idx="46">
                  <c:v>43663</c:v>
                </c:pt>
                <c:pt idx="47">
                  <c:v>43664</c:v>
                </c:pt>
                <c:pt idx="48">
                  <c:v>43665</c:v>
                </c:pt>
                <c:pt idx="49">
                  <c:v>43666</c:v>
                </c:pt>
                <c:pt idx="50">
                  <c:v>43667</c:v>
                </c:pt>
                <c:pt idx="51">
                  <c:v>43668</c:v>
                </c:pt>
                <c:pt idx="52">
                  <c:v>43669</c:v>
                </c:pt>
                <c:pt idx="53">
                  <c:v>43670</c:v>
                </c:pt>
                <c:pt idx="54">
                  <c:v>43671</c:v>
                </c:pt>
                <c:pt idx="55">
                  <c:v>43672</c:v>
                </c:pt>
                <c:pt idx="56">
                  <c:v>43673</c:v>
                </c:pt>
                <c:pt idx="57">
                  <c:v>43674</c:v>
                </c:pt>
                <c:pt idx="58">
                  <c:v>43675</c:v>
                </c:pt>
                <c:pt idx="59">
                  <c:v>43676</c:v>
                </c:pt>
              </c:numCache>
            </c:numRef>
          </c:cat>
          <c:val>
            <c:numRef>
              <c:f>Sheet1!$C$2:$C$61</c:f>
              <c:numCache>
                <c:formatCode>General</c:formatCode>
                <c:ptCount val="60"/>
                <c:pt idx="0">
                  <c:v>22</c:v>
                </c:pt>
                <c:pt idx="1">
                  <c:v>24</c:v>
                </c:pt>
                <c:pt idx="2">
                  <c:v>167</c:v>
                </c:pt>
                <c:pt idx="3">
                  <c:v>71</c:v>
                </c:pt>
                <c:pt idx="4">
                  <c:v>149</c:v>
                </c:pt>
                <c:pt idx="5">
                  <c:v>484</c:v>
                </c:pt>
                <c:pt idx="6">
                  <c:v>7418</c:v>
                </c:pt>
                <c:pt idx="7">
                  <c:v>7096</c:v>
                </c:pt>
                <c:pt idx="8">
                  <c:v>6836</c:v>
                </c:pt>
                <c:pt idx="9">
                  <c:v>6986</c:v>
                </c:pt>
                <c:pt idx="10">
                  <c:v>8785</c:v>
                </c:pt>
                <c:pt idx="11">
                  <c:v>9803</c:v>
                </c:pt>
                <c:pt idx="12">
                  <c:v>7404</c:v>
                </c:pt>
                <c:pt idx="13">
                  <c:v>7230</c:v>
                </c:pt>
                <c:pt idx="14">
                  <c:v>7248</c:v>
                </c:pt>
                <c:pt idx="15">
                  <c:v>8634</c:v>
                </c:pt>
                <c:pt idx="16">
                  <c:v>7817</c:v>
                </c:pt>
                <c:pt idx="17">
                  <c:v>8511</c:v>
                </c:pt>
                <c:pt idx="18">
                  <c:v>8700</c:v>
                </c:pt>
                <c:pt idx="19">
                  <c:v>7438</c:v>
                </c:pt>
                <c:pt idx="20">
                  <c:v>8351</c:v>
                </c:pt>
                <c:pt idx="21">
                  <c:v>10649</c:v>
                </c:pt>
                <c:pt idx="22">
                  <c:v>12701</c:v>
                </c:pt>
                <c:pt idx="23">
                  <c:v>8606</c:v>
                </c:pt>
                <c:pt idx="24">
                  <c:v>7212</c:v>
                </c:pt>
                <c:pt idx="25">
                  <c:v>7348</c:v>
                </c:pt>
                <c:pt idx="26">
                  <c:v>7514</c:v>
                </c:pt>
                <c:pt idx="27">
                  <c:v>6967</c:v>
                </c:pt>
                <c:pt idx="28">
                  <c:v>10033</c:v>
                </c:pt>
                <c:pt idx="29">
                  <c:v>3751</c:v>
                </c:pt>
                <c:pt idx="30">
                  <c:v>1428</c:v>
                </c:pt>
                <c:pt idx="31">
                  <c:v>792</c:v>
                </c:pt>
                <c:pt idx="32">
                  <c:v>1357</c:v>
                </c:pt>
                <c:pt idx="33">
                  <c:v>738</c:v>
                </c:pt>
                <c:pt idx="34">
                  <c:v>214</c:v>
                </c:pt>
                <c:pt idx="35">
                  <c:v>129</c:v>
                </c:pt>
                <c:pt idx="36">
                  <c:v>106</c:v>
                </c:pt>
                <c:pt idx="37">
                  <c:v>770</c:v>
                </c:pt>
                <c:pt idx="38">
                  <c:v>1100</c:v>
                </c:pt>
                <c:pt idx="39">
                  <c:v>262</c:v>
                </c:pt>
                <c:pt idx="40">
                  <c:v>127</c:v>
                </c:pt>
                <c:pt idx="41">
                  <c:v>84</c:v>
                </c:pt>
                <c:pt idx="42">
                  <c:v>66</c:v>
                </c:pt>
                <c:pt idx="43">
                  <c:v>32</c:v>
                </c:pt>
                <c:pt idx="44">
                  <c:v>32</c:v>
                </c:pt>
                <c:pt idx="45">
                  <c:v>43</c:v>
                </c:pt>
                <c:pt idx="46">
                  <c:v>910</c:v>
                </c:pt>
                <c:pt idx="47">
                  <c:v>171</c:v>
                </c:pt>
                <c:pt idx="48">
                  <c:v>54</c:v>
                </c:pt>
                <c:pt idx="49">
                  <c:v>56</c:v>
                </c:pt>
                <c:pt idx="50">
                  <c:v>73</c:v>
                </c:pt>
                <c:pt idx="51">
                  <c:v>33</c:v>
                </c:pt>
                <c:pt idx="52">
                  <c:v>26</c:v>
                </c:pt>
                <c:pt idx="53">
                  <c:v>27</c:v>
                </c:pt>
                <c:pt idx="54">
                  <c:v>21</c:v>
                </c:pt>
                <c:pt idx="55">
                  <c:v>10</c:v>
                </c:pt>
                <c:pt idx="56">
                  <c:v>20</c:v>
                </c:pt>
                <c:pt idx="57">
                  <c:v>18</c:v>
                </c:pt>
                <c:pt idx="58">
                  <c:v>29</c:v>
                </c:pt>
                <c:pt idx="59">
                  <c:v>2</c:v>
                </c:pt>
              </c:numCache>
            </c:numRef>
          </c:val>
          <c:smooth val="0"/>
          <c:extLst>
            <c:ext xmlns:c16="http://schemas.microsoft.com/office/drawing/2014/chart" uri="{C3380CC4-5D6E-409C-BE32-E72D297353CC}">
              <c16:uniqueId val="{00000001-28F7-47B6-AA63-54B83E57CF1A}"/>
            </c:ext>
          </c:extLst>
        </c:ser>
        <c:dLbls>
          <c:showLegendKey val="0"/>
          <c:showVal val="0"/>
          <c:showCatName val="0"/>
          <c:showSerName val="0"/>
          <c:showPercent val="0"/>
          <c:showBubbleSize val="0"/>
        </c:dLbls>
        <c:smooth val="0"/>
        <c:axId val="565084880"/>
        <c:axId val="565085536"/>
      </c:lineChart>
      <c:dateAx>
        <c:axId val="565084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5085536"/>
        <c:crosses val="autoZero"/>
        <c:auto val="1"/>
        <c:lblOffset val="100"/>
        <c:baseTimeUnit val="days"/>
      </c:dateAx>
      <c:valAx>
        <c:axId val="565085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5084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7/30/2019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7/30/2019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7/30/2019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E5009D-B32E-4B4D-98CA-9F6E63D26DF8}"/>
              </a:ext>
            </a:extLst>
          </p:cNvPr>
          <p:cNvSpPr>
            <a:spLocks noGrp="1"/>
          </p:cNvSpPr>
          <p:nvPr>
            <p:ph type="ctrTitle"/>
          </p:nvPr>
        </p:nvSpPr>
        <p:spPr/>
        <p:txBody>
          <a:bodyPr/>
          <a:lstStyle/>
          <a:p>
            <a:r>
              <a:rPr lang="en-US"/>
              <a:t>Facebook Quartal</a:t>
            </a:r>
          </a:p>
        </p:txBody>
      </p:sp>
      <p:sp>
        <p:nvSpPr>
          <p:cNvPr id="3" name="Subtitle 2">
            <a:extLst>
              <a:ext uri="{FF2B5EF4-FFF2-40B4-BE49-F238E27FC236}">
                <a16:creationId xmlns:a16="http://schemas.microsoft.com/office/drawing/2014/main" id="{9A299A39-1CC1-45AB-8E7D-D1A6C54A9BD3}"/>
              </a:ext>
            </a:extLst>
          </p:cNvPr>
          <p:cNvSpPr>
            <a:spLocks noGrp="1"/>
          </p:cNvSpPr>
          <p:nvPr>
            <p:ph type="subTitle" idx="1"/>
          </p:nvPr>
        </p:nvSpPr>
        <p:spPr/>
        <p:txBody>
          <a:bodyPr/>
          <a:lstStyle/>
          <a:p>
            <a:r>
              <a:rPr lang="en-US"/>
              <a:t>INCREON GmbH</a:t>
            </a:r>
          </a:p>
        </p:txBody>
      </p:sp>
    </p:spTree>
    <p:extLst>
      <p:ext uri="{BB962C8B-B14F-4D97-AF65-F5344CB8AC3E}">
        <p14:creationId xmlns:p14="http://schemas.microsoft.com/office/powerpoint/2010/main" val="32137334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22838-EA95-41C8-98B1-760F8D9BEE15}"/>
              </a:ext>
            </a:extLst>
          </p:cNvPr>
          <p:cNvSpPr>
            <a:spLocks noGrp="1"/>
          </p:cNvSpPr>
          <p:nvPr>
            <p:ph type="title"/>
          </p:nvPr>
        </p:nvSpPr>
        <p:spPr/>
        <p:txBody>
          <a:bodyPr/>
          <a:lstStyle/>
          <a:p>
            <a:r>
              <a:rPr lang="en-US"/>
              <a:t>Facebook Key Metrics Table | Gemeinde Ismaning</a:t>
            </a:r>
          </a:p>
        </p:txBody>
      </p:sp>
      <p:graphicFrame>
        <p:nvGraphicFramePr>
          <p:cNvPr id="5" name="Table Placeholder 4">
            <a:extLst>
              <a:ext uri="{FF2B5EF4-FFF2-40B4-BE49-F238E27FC236}">
                <a16:creationId xmlns:a16="http://schemas.microsoft.com/office/drawing/2014/main" id="{A47CFE5D-C742-4B57-975A-8DC006B387C9}"/>
              </a:ext>
            </a:extLst>
          </p:cNvPr>
          <p:cNvGraphicFramePr>
            <a:graphicFrameLocks noGrp="1"/>
          </p:cNvGraphicFramePr>
          <p:nvPr>
            <p:ph type="tbl" sz="quarter" idx="13"/>
            <p:extLst>
              <p:ext uri="{D42A27DB-BD31-4B8C-83A1-F6EECF244321}">
                <p14:modId xmlns:p14="http://schemas.microsoft.com/office/powerpoint/2010/main" val="965470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3202653727"/>
                    </a:ext>
                  </a:extLst>
                </a:gridCol>
                <a:gridCol w="411480">
                  <a:extLst>
                    <a:ext uri="{9D8B030D-6E8A-4147-A177-3AD203B41FA5}">
                      <a16:colId xmlns:a16="http://schemas.microsoft.com/office/drawing/2014/main" val="3624313426"/>
                    </a:ext>
                  </a:extLst>
                </a:gridCol>
                <a:gridCol w="304495">
                  <a:extLst>
                    <a:ext uri="{9D8B030D-6E8A-4147-A177-3AD203B41FA5}">
                      <a16:colId xmlns:a16="http://schemas.microsoft.com/office/drawing/2014/main" val="1769111932"/>
                    </a:ext>
                  </a:extLst>
                </a:gridCol>
                <a:gridCol w="304495">
                  <a:extLst>
                    <a:ext uri="{9D8B030D-6E8A-4147-A177-3AD203B41FA5}">
                      <a16:colId xmlns:a16="http://schemas.microsoft.com/office/drawing/2014/main" val="782944394"/>
                    </a:ext>
                  </a:extLst>
                </a:gridCol>
                <a:gridCol w="304495">
                  <a:extLst>
                    <a:ext uri="{9D8B030D-6E8A-4147-A177-3AD203B41FA5}">
                      <a16:colId xmlns:a16="http://schemas.microsoft.com/office/drawing/2014/main" val="3571627926"/>
                    </a:ext>
                  </a:extLst>
                </a:gridCol>
                <a:gridCol w="304495">
                  <a:extLst>
                    <a:ext uri="{9D8B030D-6E8A-4147-A177-3AD203B41FA5}">
                      <a16:colId xmlns:a16="http://schemas.microsoft.com/office/drawing/2014/main" val="4162612950"/>
                    </a:ext>
                  </a:extLst>
                </a:gridCol>
                <a:gridCol w="304495">
                  <a:extLst>
                    <a:ext uri="{9D8B030D-6E8A-4147-A177-3AD203B41FA5}">
                      <a16:colId xmlns:a16="http://schemas.microsoft.com/office/drawing/2014/main" val="2967752189"/>
                    </a:ext>
                  </a:extLst>
                </a:gridCol>
                <a:gridCol w="304495">
                  <a:extLst>
                    <a:ext uri="{9D8B030D-6E8A-4147-A177-3AD203B41FA5}">
                      <a16:colId xmlns:a16="http://schemas.microsoft.com/office/drawing/2014/main" val="4167111702"/>
                    </a:ext>
                  </a:extLst>
                </a:gridCol>
                <a:gridCol w="304495">
                  <a:extLst>
                    <a:ext uri="{9D8B030D-6E8A-4147-A177-3AD203B41FA5}">
                      <a16:colId xmlns:a16="http://schemas.microsoft.com/office/drawing/2014/main" val="2208045002"/>
                    </a:ext>
                  </a:extLst>
                </a:gridCol>
                <a:gridCol w="304495">
                  <a:extLst>
                    <a:ext uri="{9D8B030D-6E8A-4147-A177-3AD203B41FA5}">
                      <a16:colId xmlns:a16="http://schemas.microsoft.com/office/drawing/2014/main" val="1331505724"/>
                    </a:ext>
                  </a:extLst>
                </a:gridCol>
                <a:gridCol w="304495">
                  <a:extLst>
                    <a:ext uri="{9D8B030D-6E8A-4147-A177-3AD203B41FA5}">
                      <a16:colId xmlns:a16="http://schemas.microsoft.com/office/drawing/2014/main" val="2139019597"/>
                    </a:ext>
                  </a:extLst>
                </a:gridCol>
                <a:gridCol w="304495">
                  <a:extLst>
                    <a:ext uri="{9D8B030D-6E8A-4147-A177-3AD203B41FA5}">
                      <a16:colId xmlns:a16="http://schemas.microsoft.com/office/drawing/2014/main" val="1635712644"/>
                    </a:ext>
                  </a:extLst>
                </a:gridCol>
                <a:gridCol w="304495">
                  <a:extLst>
                    <a:ext uri="{9D8B030D-6E8A-4147-A177-3AD203B41FA5}">
                      <a16:colId xmlns:a16="http://schemas.microsoft.com/office/drawing/2014/main" val="180654224"/>
                    </a:ext>
                  </a:extLst>
                </a:gridCol>
                <a:gridCol w="304495">
                  <a:extLst>
                    <a:ext uri="{9D8B030D-6E8A-4147-A177-3AD203B41FA5}">
                      <a16:colId xmlns:a16="http://schemas.microsoft.com/office/drawing/2014/main" val="294594925"/>
                    </a:ext>
                  </a:extLst>
                </a:gridCol>
                <a:gridCol w="304495">
                  <a:extLst>
                    <a:ext uri="{9D8B030D-6E8A-4147-A177-3AD203B41FA5}">
                      <a16:colId xmlns:a16="http://schemas.microsoft.com/office/drawing/2014/main" val="2841294666"/>
                    </a:ext>
                  </a:extLst>
                </a:gridCol>
                <a:gridCol w="304495">
                  <a:extLst>
                    <a:ext uri="{9D8B030D-6E8A-4147-A177-3AD203B41FA5}">
                      <a16:colId xmlns:a16="http://schemas.microsoft.com/office/drawing/2014/main" val="3426634396"/>
                    </a:ext>
                  </a:extLst>
                </a:gridCol>
                <a:gridCol w="304495">
                  <a:extLst>
                    <a:ext uri="{9D8B030D-6E8A-4147-A177-3AD203B41FA5}">
                      <a16:colId xmlns:a16="http://schemas.microsoft.com/office/drawing/2014/main" val="3785349435"/>
                    </a:ext>
                  </a:extLst>
                </a:gridCol>
                <a:gridCol w="304495">
                  <a:extLst>
                    <a:ext uri="{9D8B030D-6E8A-4147-A177-3AD203B41FA5}">
                      <a16:colId xmlns:a16="http://schemas.microsoft.com/office/drawing/2014/main" val="1158644268"/>
                    </a:ext>
                  </a:extLst>
                </a:gridCol>
                <a:gridCol w="304495">
                  <a:extLst>
                    <a:ext uri="{9D8B030D-6E8A-4147-A177-3AD203B41FA5}">
                      <a16:colId xmlns:a16="http://schemas.microsoft.com/office/drawing/2014/main" val="1716669849"/>
                    </a:ext>
                  </a:extLst>
                </a:gridCol>
                <a:gridCol w="304495">
                  <a:extLst>
                    <a:ext uri="{9D8B030D-6E8A-4147-A177-3AD203B41FA5}">
                      <a16:colId xmlns:a16="http://schemas.microsoft.com/office/drawing/2014/main" val="3028613980"/>
                    </a:ext>
                  </a:extLst>
                </a:gridCol>
                <a:gridCol w="304495">
                  <a:extLst>
                    <a:ext uri="{9D8B030D-6E8A-4147-A177-3AD203B41FA5}">
                      <a16:colId xmlns:a16="http://schemas.microsoft.com/office/drawing/2014/main" val="4083051004"/>
                    </a:ext>
                  </a:extLst>
                </a:gridCol>
                <a:gridCol w="304495">
                  <a:extLst>
                    <a:ext uri="{9D8B030D-6E8A-4147-A177-3AD203B41FA5}">
                      <a16:colId xmlns:a16="http://schemas.microsoft.com/office/drawing/2014/main" val="2853522658"/>
                    </a:ext>
                  </a:extLst>
                </a:gridCol>
                <a:gridCol w="304495">
                  <a:extLst>
                    <a:ext uri="{9D8B030D-6E8A-4147-A177-3AD203B41FA5}">
                      <a16:colId xmlns:a16="http://schemas.microsoft.com/office/drawing/2014/main" val="112778468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715990927"/>
                  </a:ext>
                </a:extLst>
              </a:tr>
              <a:tr h="370840">
                <a:tc>
                  <a:txBody>
                    <a:bodyPr/>
                    <a:lstStyle/>
                    <a:p>
                      <a:r>
                        <a:rPr lang="en-US" sz="1000"/>
                        <a:t>Ismaning.de</a:t>
                      </a:r>
                    </a:p>
                  </a:txBody>
                  <a:tcPr/>
                </a:tc>
                <a:tc>
                  <a:txBody>
                    <a:bodyPr/>
                    <a:lstStyle/>
                    <a:p>
                      <a:r>
                        <a:rPr lang="en-US" sz="1000"/>
                        <a:t>684</a:t>
                      </a:r>
                    </a:p>
                  </a:txBody>
                  <a:tcPr/>
                </a:tc>
                <a:tc>
                  <a:txBody>
                    <a:bodyPr/>
                    <a:lstStyle/>
                    <a:p>
                      <a:r>
                        <a:rPr lang="en-US" sz="1000"/>
                        <a:t>n/a</a:t>
                      </a:r>
                    </a:p>
                  </a:txBody>
                  <a:tcPr/>
                </a:tc>
                <a:tc>
                  <a:txBody>
                    <a:bodyPr/>
                    <a:lstStyle/>
                    <a:p>
                      <a:r>
                        <a:rPr lang="en-US" sz="1000"/>
                        <a:t>106</a:t>
                      </a:r>
                    </a:p>
                  </a:txBody>
                  <a:tcPr/>
                </a:tc>
                <a:tc>
                  <a:txBody>
                    <a:bodyPr/>
                    <a:lstStyle/>
                    <a:p>
                      <a:r>
                        <a:rPr lang="en-US" sz="1000"/>
                        <a:t>8</a:t>
                      </a:r>
                    </a:p>
                  </a:txBody>
                  <a:tcPr/>
                </a:tc>
                <a:tc>
                  <a:txBody>
                    <a:bodyPr/>
                    <a:lstStyle/>
                    <a:p>
                      <a:r>
                        <a:rPr lang="en-US" sz="1000"/>
                        <a:t>91</a:t>
                      </a:r>
                    </a:p>
                  </a:txBody>
                  <a:tcPr/>
                </a:tc>
                <a:tc>
                  <a:txBody>
                    <a:bodyPr/>
                    <a:lstStyle/>
                    <a:p>
                      <a:r>
                        <a:rPr lang="en-US" sz="1000"/>
                        <a:t>2</a:t>
                      </a:r>
                    </a:p>
                  </a:txBody>
                  <a:tcPr/>
                </a:tc>
                <a:tc>
                  <a:txBody>
                    <a:bodyPr/>
                    <a:lstStyle/>
                    <a:p>
                      <a:r>
                        <a:rPr lang="en-US" sz="1000"/>
                        <a:t>5</a:t>
                      </a:r>
                    </a:p>
                  </a:txBody>
                  <a:tcPr/>
                </a:tc>
                <a:tc>
                  <a:txBody>
                    <a:bodyPr/>
                    <a:lstStyle/>
                    <a:p>
                      <a:r>
                        <a:rPr lang="en-US" sz="1000"/>
                        <a:t>2043</a:t>
                      </a:r>
                    </a:p>
                  </a:txBody>
                  <a:tcPr/>
                </a:tc>
                <a:tc>
                  <a:txBody>
                    <a:bodyPr/>
                    <a:lstStyle/>
                    <a:p>
                      <a:r>
                        <a:rPr lang="en-US" sz="1000"/>
                        <a:t>1</a:t>
                      </a:r>
                    </a:p>
                  </a:txBody>
                  <a:tcPr/>
                </a:tc>
                <a:tc>
                  <a:txBody>
                    <a:bodyPr/>
                    <a:lstStyle/>
                    <a:p>
                      <a:r>
                        <a:rPr lang="en-US" sz="1000"/>
                        <a:t>1968</a:t>
                      </a:r>
                    </a:p>
                  </a:txBody>
                  <a:tcPr/>
                </a:tc>
                <a:tc>
                  <a:txBody>
                    <a:bodyPr/>
                    <a:lstStyle/>
                    <a:p>
                      <a:r>
                        <a:rPr lang="en-US" sz="1000"/>
                        <a:t>57</a:t>
                      </a:r>
                    </a:p>
                  </a:txBody>
                  <a:tcPr/>
                </a:tc>
                <a:tc>
                  <a:txBody>
                    <a:bodyPr/>
                    <a:lstStyle/>
                    <a:p>
                      <a:r>
                        <a:rPr lang="en-US" sz="1000"/>
                        <a:t>0</a:t>
                      </a:r>
                    </a:p>
                  </a:txBody>
                  <a:tcPr/>
                </a:tc>
                <a:tc>
                  <a:txBody>
                    <a:bodyPr/>
                    <a:lstStyle/>
                    <a:p>
                      <a:r>
                        <a:rPr lang="en-US" sz="1000"/>
                        <a:t>16</a:t>
                      </a:r>
                    </a:p>
                  </a:txBody>
                  <a:tcPr/>
                </a:tc>
                <a:tc>
                  <a:txBody>
                    <a:bodyPr/>
                    <a:lstStyle/>
                    <a:p>
                      <a:r>
                        <a:rPr lang="en-US" sz="1000"/>
                        <a:t>1</a:t>
                      </a:r>
                    </a:p>
                  </a:txBody>
                  <a:tcPr/>
                </a:tc>
                <a:tc>
                  <a:txBody>
                    <a:bodyPr/>
                    <a:lstStyle/>
                    <a:p>
                      <a:r>
                        <a:rPr lang="en-US" sz="1000"/>
                        <a:t>1</a:t>
                      </a:r>
                    </a:p>
                  </a:txBody>
                  <a:tcPr/>
                </a:tc>
                <a:tc>
                  <a:txBody>
                    <a:bodyPr/>
                    <a:lstStyle/>
                    <a:p>
                      <a:r>
                        <a:rPr lang="en-US" sz="1000"/>
                        <a:t>88</a:t>
                      </a:r>
                    </a:p>
                  </a:txBody>
                  <a:tcPr/>
                </a:tc>
                <a:tc>
                  <a:txBody>
                    <a:bodyPr/>
                    <a:lstStyle/>
                    <a:p>
                      <a:r>
                        <a:rPr lang="en-US" sz="1000"/>
                        <a:t>182</a:t>
                      </a:r>
                    </a:p>
                  </a:txBody>
                  <a:tcPr/>
                </a:tc>
                <a:tc>
                  <a:txBody>
                    <a:bodyPr/>
                    <a:lstStyle/>
                    <a:p>
                      <a:r>
                        <a:rPr lang="en-US" sz="1000"/>
                        <a:t>2313</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542312963"/>
                  </a:ext>
                </a:extLst>
              </a:tr>
              <a:tr h="370840">
                <a:tc>
                  <a:txBody>
                    <a:bodyPr/>
                    <a:lstStyle/>
                    <a:p>
                      <a:r>
                        <a:rPr lang="en-US" sz="1000"/>
                        <a:t>Festwoche Ismaning</a:t>
                      </a:r>
                    </a:p>
                  </a:txBody>
                  <a:tcPr/>
                </a:tc>
                <a:tc>
                  <a:txBody>
                    <a:bodyPr/>
                    <a:lstStyle/>
                    <a:p>
                      <a:r>
                        <a:rPr lang="en-US" sz="1000"/>
                        <a:t>533</a:t>
                      </a:r>
                    </a:p>
                  </a:txBody>
                  <a:tcPr/>
                </a:tc>
                <a:tc>
                  <a:txBody>
                    <a:bodyPr/>
                    <a:lstStyle/>
                    <a:p>
                      <a:r>
                        <a:rPr lang="en-US" sz="1000"/>
                        <a:t>n/a</a:t>
                      </a:r>
                    </a:p>
                  </a:txBody>
                  <a:tcPr/>
                </a:tc>
                <a:tc>
                  <a:txBody>
                    <a:bodyPr/>
                    <a:lstStyle/>
                    <a:p>
                      <a:r>
                        <a:rPr lang="en-US" sz="1000"/>
                        <a:t>17</a:t>
                      </a:r>
                    </a:p>
                  </a:txBody>
                  <a:tcPr/>
                </a:tc>
                <a:tc>
                  <a:txBody>
                    <a:bodyPr/>
                    <a:lstStyle/>
                    <a:p>
                      <a:r>
                        <a:rPr lang="en-US" sz="1000"/>
                        <a:t>1</a:t>
                      </a:r>
                    </a:p>
                  </a:txBody>
                  <a:tcPr/>
                </a:tc>
                <a:tc>
                  <a:txBody>
                    <a:bodyPr/>
                    <a:lstStyle/>
                    <a:p>
                      <a:r>
                        <a:rPr lang="en-US" sz="1000"/>
                        <a:t>13</a:t>
                      </a:r>
                    </a:p>
                  </a:txBody>
                  <a:tcPr/>
                </a:tc>
                <a:tc>
                  <a:txBody>
                    <a:bodyPr/>
                    <a:lstStyle/>
                    <a:p>
                      <a:r>
                        <a:rPr lang="en-US" sz="1000"/>
                        <a:t>1</a:t>
                      </a:r>
                    </a:p>
                  </a:txBody>
                  <a:tcPr/>
                </a:tc>
                <a:tc>
                  <a:txBody>
                    <a:bodyPr/>
                    <a:lstStyle/>
                    <a:p>
                      <a:r>
                        <a:rPr lang="en-US" sz="1000"/>
                        <a:t>2</a:t>
                      </a:r>
                    </a:p>
                  </a:txBody>
                  <a:tcPr/>
                </a:tc>
                <a:tc>
                  <a:txBody>
                    <a:bodyPr/>
                    <a:lstStyle/>
                    <a:p>
                      <a:r>
                        <a:rPr lang="en-US" sz="1000"/>
                        <a:t>379</a:t>
                      </a:r>
                    </a:p>
                  </a:txBody>
                  <a:tcPr/>
                </a:tc>
                <a:tc>
                  <a:txBody>
                    <a:bodyPr/>
                    <a:lstStyle/>
                    <a:p>
                      <a:r>
                        <a:rPr lang="en-US" sz="1000"/>
                        <a:t>0</a:t>
                      </a:r>
                    </a:p>
                  </a:txBody>
                  <a:tcPr/>
                </a:tc>
                <a:tc>
                  <a:txBody>
                    <a:bodyPr/>
                    <a:lstStyle/>
                    <a:p>
                      <a:r>
                        <a:rPr lang="en-US" sz="1000"/>
                        <a:t>367</a:t>
                      </a:r>
                    </a:p>
                  </a:txBody>
                  <a:tcPr/>
                </a:tc>
                <a:tc>
                  <a:txBody>
                    <a:bodyPr/>
                    <a:lstStyle/>
                    <a:p>
                      <a:r>
                        <a:rPr lang="en-US" sz="1000"/>
                        <a:t>8</a:t>
                      </a:r>
                    </a:p>
                  </a:txBody>
                  <a:tcPr/>
                </a:tc>
                <a:tc>
                  <a:txBody>
                    <a:bodyPr/>
                    <a:lstStyle/>
                    <a:p>
                      <a:r>
                        <a:rPr lang="en-US" sz="1000"/>
                        <a:t>0</a:t>
                      </a:r>
                    </a:p>
                  </a:txBody>
                  <a:tcPr/>
                </a:tc>
                <a:tc>
                  <a:txBody>
                    <a:bodyPr/>
                    <a:lstStyle/>
                    <a:p>
                      <a:r>
                        <a:rPr lang="en-US" sz="1000"/>
                        <a:t>4</a:t>
                      </a:r>
                    </a:p>
                  </a:txBody>
                  <a:tcPr/>
                </a:tc>
                <a:tc>
                  <a:txBody>
                    <a:bodyPr/>
                    <a:lstStyle/>
                    <a:p>
                      <a:r>
                        <a:rPr lang="en-US" sz="1000"/>
                        <a:t>0</a:t>
                      </a:r>
                    </a:p>
                  </a:txBody>
                  <a:tcPr/>
                </a:tc>
                <a:tc>
                  <a:txBody>
                    <a:bodyPr/>
                    <a:lstStyle/>
                    <a:p>
                      <a:r>
                        <a:rPr lang="en-US" sz="1000"/>
                        <a:t>0</a:t>
                      </a:r>
                    </a:p>
                  </a:txBody>
                  <a:tcPr/>
                </a:tc>
                <a:tc>
                  <a:txBody>
                    <a:bodyPr/>
                    <a:lstStyle/>
                    <a:p>
                      <a:r>
                        <a:rPr lang="en-US" sz="1000"/>
                        <a:t>19</a:t>
                      </a:r>
                    </a:p>
                  </a:txBody>
                  <a:tcPr/>
                </a:tc>
                <a:tc>
                  <a:txBody>
                    <a:bodyPr/>
                    <a:lstStyle/>
                    <a:p>
                      <a:r>
                        <a:rPr lang="en-US" sz="1000"/>
                        <a:t>81</a:t>
                      </a:r>
                    </a:p>
                  </a:txBody>
                  <a:tcPr/>
                </a:tc>
                <a:tc>
                  <a:txBody>
                    <a:bodyPr/>
                    <a:lstStyle/>
                    <a:p>
                      <a:r>
                        <a:rPr lang="en-US" sz="1000"/>
                        <a:t>479</a:t>
                      </a:r>
                    </a:p>
                  </a:txBody>
                  <a:tcPr/>
                </a:tc>
                <a:tc>
                  <a:txBody>
                    <a:bodyPr/>
                    <a:lstStyle/>
                    <a:p>
                      <a:r>
                        <a:rPr lang="en-US" sz="1000"/>
                        <a:t>1</a:t>
                      </a:r>
                    </a:p>
                  </a:txBody>
                  <a:tcPr/>
                </a:tc>
                <a:tc>
                  <a:txBody>
                    <a:bodyPr/>
                    <a:lstStyle/>
                    <a:p>
                      <a:r>
                        <a:rPr lang="en-US" sz="1000"/>
                        <a:t>0</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2514960308"/>
                  </a:ext>
                </a:extLst>
              </a:tr>
            </a:tbl>
          </a:graphicData>
        </a:graphic>
      </p:graphicFrame>
      <p:sp>
        <p:nvSpPr>
          <p:cNvPr id="4" name="Text Placeholder 3">
            <a:extLst>
              <a:ext uri="{FF2B5EF4-FFF2-40B4-BE49-F238E27FC236}">
                <a16:creationId xmlns:a16="http://schemas.microsoft.com/office/drawing/2014/main" id="{0AE8B91D-3E68-48DE-B3A0-92A186F93FB1}"/>
              </a:ext>
            </a:extLst>
          </p:cNvPr>
          <p:cNvSpPr>
            <a:spLocks noGrp="1"/>
          </p:cNvSpPr>
          <p:nvPr>
            <p:ph type="body" sz="quarter" idx="14"/>
          </p:nvPr>
        </p:nvSpPr>
        <p:spPr/>
        <p:txBody>
          <a:bodyPr/>
          <a:lstStyle/>
          <a:p>
            <a:r>
              <a:rPr lang="en-US"/>
              <a:t>06/01/2019 - 07/30/2019</a:t>
            </a:r>
          </a:p>
        </p:txBody>
      </p:sp>
    </p:spTree>
    <p:extLst>
      <p:ext uri="{BB962C8B-B14F-4D97-AF65-F5344CB8AC3E}">
        <p14:creationId xmlns:p14="http://schemas.microsoft.com/office/powerpoint/2010/main" val="20829182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B2E74-2E67-41D8-81C2-EECED3293FBD}"/>
              </a:ext>
            </a:extLst>
          </p:cNvPr>
          <p:cNvSpPr>
            <a:spLocks noGrp="1"/>
          </p:cNvSpPr>
          <p:nvPr>
            <p:ph type="title"/>
          </p:nvPr>
        </p:nvSpPr>
        <p:spPr/>
        <p:txBody>
          <a:bodyPr/>
          <a:lstStyle/>
          <a:p>
            <a:r>
              <a:rPr lang="en-US"/>
              <a:t>Facebook Key Metrics Table | Gemeinde Ismaning - 1 of 3</a:t>
            </a:r>
          </a:p>
        </p:txBody>
      </p:sp>
      <p:graphicFrame>
        <p:nvGraphicFramePr>
          <p:cNvPr id="5" name="Table Placeholder 4">
            <a:extLst>
              <a:ext uri="{FF2B5EF4-FFF2-40B4-BE49-F238E27FC236}">
                <a16:creationId xmlns:a16="http://schemas.microsoft.com/office/drawing/2014/main" id="{E1B109E8-3C13-4C60-996A-01FE102BFFD4}"/>
              </a:ext>
            </a:extLst>
          </p:cNvPr>
          <p:cNvGraphicFramePr>
            <a:graphicFrameLocks noGrp="1"/>
          </p:cNvGraphicFramePr>
          <p:nvPr>
            <p:ph type="tbl" sz="quarter" idx="13"/>
            <p:extLst>
              <p:ext uri="{D42A27DB-BD31-4B8C-83A1-F6EECF244321}">
                <p14:modId xmlns:p14="http://schemas.microsoft.com/office/powerpoint/2010/main" val="27983459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
                  <a:extLst>
                    <a:ext uri="{9D8B030D-6E8A-4147-A177-3AD203B41FA5}">
                      <a16:colId xmlns:a16="http://schemas.microsoft.com/office/drawing/2014/main" val="3734399015"/>
                    </a:ext>
                  </a:extLst>
                </a:gridCol>
                <a:gridCol w="238658">
                  <a:extLst>
                    <a:ext uri="{9D8B030D-6E8A-4147-A177-3AD203B41FA5}">
                      <a16:colId xmlns:a16="http://schemas.microsoft.com/office/drawing/2014/main" val="3242026701"/>
                    </a:ext>
                  </a:extLst>
                </a:gridCol>
                <a:gridCol w="238658">
                  <a:extLst>
                    <a:ext uri="{9D8B030D-6E8A-4147-A177-3AD203B41FA5}">
                      <a16:colId xmlns:a16="http://schemas.microsoft.com/office/drawing/2014/main" val="4048772750"/>
                    </a:ext>
                  </a:extLst>
                </a:gridCol>
                <a:gridCol w="238658">
                  <a:extLst>
                    <a:ext uri="{9D8B030D-6E8A-4147-A177-3AD203B41FA5}">
                      <a16:colId xmlns:a16="http://schemas.microsoft.com/office/drawing/2014/main" val="2583129889"/>
                    </a:ext>
                  </a:extLst>
                </a:gridCol>
                <a:gridCol w="238658">
                  <a:extLst>
                    <a:ext uri="{9D8B030D-6E8A-4147-A177-3AD203B41FA5}">
                      <a16:colId xmlns:a16="http://schemas.microsoft.com/office/drawing/2014/main" val="3752115718"/>
                    </a:ext>
                  </a:extLst>
                </a:gridCol>
                <a:gridCol w="238658">
                  <a:extLst>
                    <a:ext uri="{9D8B030D-6E8A-4147-A177-3AD203B41FA5}">
                      <a16:colId xmlns:a16="http://schemas.microsoft.com/office/drawing/2014/main" val="3974514741"/>
                    </a:ext>
                  </a:extLst>
                </a:gridCol>
                <a:gridCol w="238658">
                  <a:extLst>
                    <a:ext uri="{9D8B030D-6E8A-4147-A177-3AD203B41FA5}">
                      <a16:colId xmlns:a16="http://schemas.microsoft.com/office/drawing/2014/main" val="3532697570"/>
                    </a:ext>
                  </a:extLst>
                </a:gridCol>
                <a:gridCol w="238658">
                  <a:extLst>
                    <a:ext uri="{9D8B030D-6E8A-4147-A177-3AD203B41FA5}">
                      <a16:colId xmlns:a16="http://schemas.microsoft.com/office/drawing/2014/main" val="633553615"/>
                    </a:ext>
                  </a:extLst>
                </a:gridCol>
                <a:gridCol w="238658">
                  <a:extLst>
                    <a:ext uri="{9D8B030D-6E8A-4147-A177-3AD203B41FA5}">
                      <a16:colId xmlns:a16="http://schemas.microsoft.com/office/drawing/2014/main" val="1932631912"/>
                    </a:ext>
                  </a:extLst>
                </a:gridCol>
                <a:gridCol w="238658">
                  <a:extLst>
                    <a:ext uri="{9D8B030D-6E8A-4147-A177-3AD203B41FA5}">
                      <a16:colId xmlns:a16="http://schemas.microsoft.com/office/drawing/2014/main" val="1085749586"/>
                    </a:ext>
                  </a:extLst>
                </a:gridCol>
                <a:gridCol w="238658">
                  <a:extLst>
                    <a:ext uri="{9D8B030D-6E8A-4147-A177-3AD203B41FA5}">
                      <a16:colId xmlns:a16="http://schemas.microsoft.com/office/drawing/2014/main" val="1887864037"/>
                    </a:ext>
                  </a:extLst>
                </a:gridCol>
                <a:gridCol w="238658">
                  <a:extLst>
                    <a:ext uri="{9D8B030D-6E8A-4147-A177-3AD203B41FA5}">
                      <a16:colId xmlns:a16="http://schemas.microsoft.com/office/drawing/2014/main" val="2379523144"/>
                    </a:ext>
                  </a:extLst>
                </a:gridCol>
                <a:gridCol w="238658">
                  <a:extLst>
                    <a:ext uri="{9D8B030D-6E8A-4147-A177-3AD203B41FA5}">
                      <a16:colId xmlns:a16="http://schemas.microsoft.com/office/drawing/2014/main" val="2679480774"/>
                    </a:ext>
                  </a:extLst>
                </a:gridCol>
                <a:gridCol w="238658">
                  <a:extLst>
                    <a:ext uri="{9D8B030D-6E8A-4147-A177-3AD203B41FA5}">
                      <a16:colId xmlns:a16="http://schemas.microsoft.com/office/drawing/2014/main" val="3732460795"/>
                    </a:ext>
                  </a:extLst>
                </a:gridCol>
                <a:gridCol w="238658">
                  <a:extLst>
                    <a:ext uri="{9D8B030D-6E8A-4147-A177-3AD203B41FA5}">
                      <a16:colId xmlns:a16="http://schemas.microsoft.com/office/drawing/2014/main" val="459231858"/>
                    </a:ext>
                  </a:extLst>
                </a:gridCol>
                <a:gridCol w="238658">
                  <a:extLst>
                    <a:ext uri="{9D8B030D-6E8A-4147-A177-3AD203B41FA5}">
                      <a16:colId xmlns:a16="http://schemas.microsoft.com/office/drawing/2014/main" val="1877657031"/>
                    </a:ext>
                  </a:extLst>
                </a:gridCol>
                <a:gridCol w="238658">
                  <a:extLst>
                    <a:ext uri="{9D8B030D-6E8A-4147-A177-3AD203B41FA5}">
                      <a16:colId xmlns:a16="http://schemas.microsoft.com/office/drawing/2014/main" val="4051463931"/>
                    </a:ext>
                  </a:extLst>
                </a:gridCol>
                <a:gridCol w="238658">
                  <a:extLst>
                    <a:ext uri="{9D8B030D-6E8A-4147-A177-3AD203B41FA5}">
                      <a16:colId xmlns:a16="http://schemas.microsoft.com/office/drawing/2014/main" val="1327552552"/>
                    </a:ext>
                  </a:extLst>
                </a:gridCol>
                <a:gridCol w="246888">
                  <a:extLst>
                    <a:ext uri="{9D8B030D-6E8A-4147-A177-3AD203B41FA5}">
                      <a16:colId xmlns:a16="http://schemas.microsoft.com/office/drawing/2014/main" val="448645215"/>
                    </a:ext>
                  </a:extLst>
                </a:gridCol>
                <a:gridCol w="238658">
                  <a:extLst>
                    <a:ext uri="{9D8B030D-6E8A-4147-A177-3AD203B41FA5}">
                      <a16:colId xmlns:a16="http://schemas.microsoft.com/office/drawing/2014/main" val="1661509140"/>
                    </a:ext>
                  </a:extLst>
                </a:gridCol>
                <a:gridCol w="238658">
                  <a:extLst>
                    <a:ext uri="{9D8B030D-6E8A-4147-A177-3AD203B41FA5}">
                      <a16:colId xmlns:a16="http://schemas.microsoft.com/office/drawing/2014/main" val="4104989604"/>
                    </a:ext>
                  </a:extLst>
                </a:gridCol>
                <a:gridCol w="238658">
                  <a:extLst>
                    <a:ext uri="{9D8B030D-6E8A-4147-A177-3AD203B41FA5}">
                      <a16:colId xmlns:a16="http://schemas.microsoft.com/office/drawing/2014/main" val="2916594562"/>
                    </a:ext>
                  </a:extLst>
                </a:gridCol>
                <a:gridCol w="238658">
                  <a:extLst>
                    <a:ext uri="{9D8B030D-6E8A-4147-A177-3AD203B41FA5}">
                      <a16:colId xmlns:a16="http://schemas.microsoft.com/office/drawing/2014/main" val="965440863"/>
                    </a:ext>
                  </a:extLst>
                </a:gridCol>
                <a:gridCol w="238658">
                  <a:extLst>
                    <a:ext uri="{9D8B030D-6E8A-4147-A177-3AD203B41FA5}">
                      <a16:colId xmlns:a16="http://schemas.microsoft.com/office/drawing/2014/main" val="3813749110"/>
                    </a:ext>
                  </a:extLst>
                </a:gridCol>
                <a:gridCol w="238658">
                  <a:extLst>
                    <a:ext uri="{9D8B030D-6E8A-4147-A177-3AD203B41FA5}">
                      <a16:colId xmlns:a16="http://schemas.microsoft.com/office/drawing/2014/main" val="420861303"/>
                    </a:ext>
                  </a:extLst>
                </a:gridCol>
                <a:gridCol w="238658">
                  <a:extLst>
                    <a:ext uri="{9D8B030D-6E8A-4147-A177-3AD203B41FA5}">
                      <a16:colId xmlns:a16="http://schemas.microsoft.com/office/drawing/2014/main" val="4088880608"/>
                    </a:ext>
                  </a:extLst>
                </a:gridCol>
                <a:gridCol w="238658">
                  <a:extLst>
                    <a:ext uri="{9D8B030D-6E8A-4147-A177-3AD203B41FA5}">
                      <a16:colId xmlns:a16="http://schemas.microsoft.com/office/drawing/2014/main" val="2237054962"/>
                    </a:ext>
                  </a:extLst>
                </a:gridCol>
                <a:gridCol w="238658">
                  <a:extLst>
                    <a:ext uri="{9D8B030D-6E8A-4147-A177-3AD203B41FA5}">
                      <a16:colId xmlns:a16="http://schemas.microsoft.com/office/drawing/2014/main" val="3112975483"/>
                    </a:ext>
                  </a:extLst>
                </a:gridCol>
                <a:gridCol w="238658">
                  <a:extLst>
                    <a:ext uri="{9D8B030D-6E8A-4147-A177-3AD203B41FA5}">
                      <a16:colId xmlns:a16="http://schemas.microsoft.com/office/drawing/2014/main" val="97813148"/>
                    </a:ext>
                  </a:extLst>
                </a:gridCol>
                <a:gridCol w="238658">
                  <a:extLst>
                    <a:ext uri="{9D8B030D-6E8A-4147-A177-3AD203B41FA5}">
                      <a16:colId xmlns:a16="http://schemas.microsoft.com/office/drawing/2014/main" val="2881505004"/>
                    </a:ext>
                  </a:extLst>
                </a:gridCol>
                <a:gridCol w="238658">
                  <a:extLst>
                    <a:ext uri="{9D8B030D-6E8A-4147-A177-3AD203B41FA5}">
                      <a16:colId xmlns:a16="http://schemas.microsoft.com/office/drawing/2014/main" val="2919571082"/>
                    </a:ext>
                  </a:extLst>
                </a:gridCol>
                <a:gridCol w="238658">
                  <a:extLst>
                    <a:ext uri="{9D8B030D-6E8A-4147-A177-3AD203B41FA5}">
                      <a16:colId xmlns:a16="http://schemas.microsoft.com/office/drawing/2014/main" val="3449111308"/>
                    </a:ext>
                  </a:extLst>
                </a:gridCol>
                <a:gridCol w="238658">
                  <a:extLst>
                    <a:ext uri="{9D8B030D-6E8A-4147-A177-3AD203B41FA5}">
                      <a16:colId xmlns:a16="http://schemas.microsoft.com/office/drawing/2014/main" val="1095681915"/>
                    </a:ext>
                  </a:extLst>
                </a:gridCol>
                <a:gridCol w="238658">
                  <a:extLst>
                    <a:ext uri="{9D8B030D-6E8A-4147-A177-3AD203B41FA5}">
                      <a16:colId xmlns:a16="http://schemas.microsoft.com/office/drawing/2014/main" val="28871634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Adds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Removes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Fans Online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Page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Post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Website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CTA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Other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Place Checkins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Positive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Event Responses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Offer Claims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All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Unlike Page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Report Spam Clicks</a:t>
                      </a:r>
                    </a:p>
                  </a:txBody>
                  <a:tcPr/>
                </a:tc>
                <a:extLst>
                  <a:ext uri="{0D108BD9-81ED-4DB2-BD59-A6C34878D82A}">
                    <a16:rowId xmlns:a16="http://schemas.microsoft.com/office/drawing/2014/main" val="4072046083"/>
                  </a:ext>
                </a:extLst>
              </a:tr>
            </a:tbl>
          </a:graphicData>
        </a:graphic>
      </p:graphicFrame>
      <p:sp>
        <p:nvSpPr>
          <p:cNvPr id="4" name="Text Placeholder 3">
            <a:extLst>
              <a:ext uri="{FF2B5EF4-FFF2-40B4-BE49-F238E27FC236}">
                <a16:creationId xmlns:a16="http://schemas.microsoft.com/office/drawing/2014/main" id="{E5F52A16-0774-4EE5-AED3-8717DAE216E2}"/>
              </a:ext>
            </a:extLst>
          </p:cNvPr>
          <p:cNvSpPr>
            <a:spLocks noGrp="1"/>
          </p:cNvSpPr>
          <p:nvPr>
            <p:ph type="body" sz="quarter" idx="14"/>
          </p:nvPr>
        </p:nvSpPr>
        <p:spPr/>
        <p:txBody>
          <a:bodyPr/>
          <a:lstStyle/>
          <a:p>
            <a:r>
              <a:rPr lang="en-US"/>
              <a:t>06/01/2019 - 07/30/2019</a:t>
            </a:r>
          </a:p>
        </p:txBody>
      </p:sp>
    </p:spTree>
    <p:extLst>
      <p:ext uri="{BB962C8B-B14F-4D97-AF65-F5344CB8AC3E}">
        <p14:creationId xmlns:p14="http://schemas.microsoft.com/office/powerpoint/2010/main" val="21131961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4042DF-DAE0-42B1-AC9D-6AAED9B67F11}"/>
              </a:ext>
            </a:extLst>
          </p:cNvPr>
          <p:cNvSpPr>
            <a:spLocks noGrp="1"/>
          </p:cNvSpPr>
          <p:nvPr>
            <p:ph type="title"/>
          </p:nvPr>
        </p:nvSpPr>
        <p:spPr/>
        <p:txBody>
          <a:bodyPr/>
          <a:lstStyle/>
          <a:p>
            <a:r>
              <a:rPr lang="en-US"/>
              <a:t>Facebook Key Metrics Table | Gemeinde Ismaning - 2 of 3</a:t>
            </a:r>
          </a:p>
        </p:txBody>
      </p:sp>
      <p:graphicFrame>
        <p:nvGraphicFramePr>
          <p:cNvPr id="5" name="Table Placeholder 4">
            <a:extLst>
              <a:ext uri="{FF2B5EF4-FFF2-40B4-BE49-F238E27FC236}">
                <a16:creationId xmlns:a16="http://schemas.microsoft.com/office/drawing/2014/main" id="{BE87E54E-754E-4012-9091-7B3676220EB8}"/>
              </a:ext>
            </a:extLst>
          </p:cNvPr>
          <p:cNvGraphicFramePr>
            <a:graphicFrameLocks noGrp="1"/>
          </p:cNvGraphicFramePr>
          <p:nvPr>
            <p:ph type="tbl" sz="quarter" idx="13"/>
            <p:extLst>
              <p:ext uri="{D42A27DB-BD31-4B8C-83A1-F6EECF244321}">
                <p14:modId xmlns:p14="http://schemas.microsoft.com/office/powerpoint/2010/main" val="37364564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
                  <a:extLst>
                    <a:ext uri="{9D8B030D-6E8A-4147-A177-3AD203B41FA5}">
                      <a16:colId xmlns:a16="http://schemas.microsoft.com/office/drawing/2014/main" val="3650103824"/>
                    </a:ext>
                  </a:extLst>
                </a:gridCol>
                <a:gridCol w="238658">
                  <a:extLst>
                    <a:ext uri="{9D8B030D-6E8A-4147-A177-3AD203B41FA5}">
                      <a16:colId xmlns:a16="http://schemas.microsoft.com/office/drawing/2014/main" val="3189141625"/>
                    </a:ext>
                  </a:extLst>
                </a:gridCol>
                <a:gridCol w="238658">
                  <a:extLst>
                    <a:ext uri="{9D8B030D-6E8A-4147-A177-3AD203B41FA5}">
                      <a16:colId xmlns:a16="http://schemas.microsoft.com/office/drawing/2014/main" val="2589509015"/>
                    </a:ext>
                  </a:extLst>
                </a:gridCol>
                <a:gridCol w="238658">
                  <a:extLst>
                    <a:ext uri="{9D8B030D-6E8A-4147-A177-3AD203B41FA5}">
                      <a16:colId xmlns:a16="http://schemas.microsoft.com/office/drawing/2014/main" val="2663863638"/>
                    </a:ext>
                  </a:extLst>
                </a:gridCol>
                <a:gridCol w="238658">
                  <a:extLst>
                    <a:ext uri="{9D8B030D-6E8A-4147-A177-3AD203B41FA5}">
                      <a16:colId xmlns:a16="http://schemas.microsoft.com/office/drawing/2014/main" val="891466276"/>
                    </a:ext>
                  </a:extLst>
                </a:gridCol>
                <a:gridCol w="238658">
                  <a:extLst>
                    <a:ext uri="{9D8B030D-6E8A-4147-A177-3AD203B41FA5}">
                      <a16:colId xmlns:a16="http://schemas.microsoft.com/office/drawing/2014/main" val="1736410352"/>
                    </a:ext>
                  </a:extLst>
                </a:gridCol>
                <a:gridCol w="238658">
                  <a:extLst>
                    <a:ext uri="{9D8B030D-6E8A-4147-A177-3AD203B41FA5}">
                      <a16:colId xmlns:a16="http://schemas.microsoft.com/office/drawing/2014/main" val="1593352456"/>
                    </a:ext>
                  </a:extLst>
                </a:gridCol>
                <a:gridCol w="238658">
                  <a:extLst>
                    <a:ext uri="{9D8B030D-6E8A-4147-A177-3AD203B41FA5}">
                      <a16:colId xmlns:a16="http://schemas.microsoft.com/office/drawing/2014/main" val="3435683071"/>
                    </a:ext>
                  </a:extLst>
                </a:gridCol>
                <a:gridCol w="238658">
                  <a:extLst>
                    <a:ext uri="{9D8B030D-6E8A-4147-A177-3AD203B41FA5}">
                      <a16:colId xmlns:a16="http://schemas.microsoft.com/office/drawing/2014/main" val="152365084"/>
                    </a:ext>
                  </a:extLst>
                </a:gridCol>
                <a:gridCol w="238658">
                  <a:extLst>
                    <a:ext uri="{9D8B030D-6E8A-4147-A177-3AD203B41FA5}">
                      <a16:colId xmlns:a16="http://schemas.microsoft.com/office/drawing/2014/main" val="999686876"/>
                    </a:ext>
                  </a:extLst>
                </a:gridCol>
                <a:gridCol w="238658">
                  <a:extLst>
                    <a:ext uri="{9D8B030D-6E8A-4147-A177-3AD203B41FA5}">
                      <a16:colId xmlns:a16="http://schemas.microsoft.com/office/drawing/2014/main" val="2904714797"/>
                    </a:ext>
                  </a:extLst>
                </a:gridCol>
                <a:gridCol w="238658">
                  <a:extLst>
                    <a:ext uri="{9D8B030D-6E8A-4147-A177-3AD203B41FA5}">
                      <a16:colId xmlns:a16="http://schemas.microsoft.com/office/drawing/2014/main" val="2451786840"/>
                    </a:ext>
                  </a:extLst>
                </a:gridCol>
                <a:gridCol w="238658">
                  <a:extLst>
                    <a:ext uri="{9D8B030D-6E8A-4147-A177-3AD203B41FA5}">
                      <a16:colId xmlns:a16="http://schemas.microsoft.com/office/drawing/2014/main" val="767782302"/>
                    </a:ext>
                  </a:extLst>
                </a:gridCol>
                <a:gridCol w="238658">
                  <a:extLst>
                    <a:ext uri="{9D8B030D-6E8A-4147-A177-3AD203B41FA5}">
                      <a16:colId xmlns:a16="http://schemas.microsoft.com/office/drawing/2014/main" val="1273087145"/>
                    </a:ext>
                  </a:extLst>
                </a:gridCol>
                <a:gridCol w="238658">
                  <a:extLst>
                    <a:ext uri="{9D8B030D-6E8A-4147-A177-3AD203B41FA5}">
                      <a16:colId xmlns:a16="http://schemas.microsoft.com/office/drawing/2014/main" val="2560716265"/>
                    </a:ext>
                  </a:extLst>
                </a:gridCol>
                <a:gridCol w="238658">
                  <a:extLst>
                    <a:ext uri="{9D8B030D-6E8A-4147-A177-3AD203B41FA5}">
                      <a16:colId xmlns:a16="http://schemas.microsoft.com/office/drawing/2014/main" val="4040351538"/>
                    </a:ext>
                  </a:extLst>
                </a:gridCol>
                <a:gridCol w="238658">
                  <a:extLst>
                    <a:ext uri="{9D8B030D-6E8A-4147-A177-3AD203B41FA5}">
                      <a16:colId xmlns:a16="http://schemas.microsoft.com/office/drawing/2014/main" val="1744498848"/>
                    </a:ext>
                  </a:extLst>
                </a:gridCol>
                <a:gridCol w="238658">
                  <a:extLst>
                    <a:ext uri="{9D8B030D-6E8A-4147-A177-3AD203B41FA5}">
                      <a16:colId xmlns:a16="http://schemas.microsoft.com/office/drawing/2014/main" val="2461654339"/>
                    </a:ext>
                  </a:extLst>
                </a:gridCol>
                <a:gridCol w="246888">
                  <a:extLst>
                    <a:ext uri="{9D8B030D-6E8A-4147-A177-3AD203B41FA5}">
                      <a16:colId xmlns:a16="http://schemas.microsoft.com/office/drawing/2014/main" val="2884540377"/>
                    </a:ext>
                  </a:extLst>
                </a:gridCol>
                <a:gridCol w="238658">
                  <a:extLst>
                    <a:ext uri="{9D8B030D-6E8A-4147-A177-3AD203B41FA5}">
                      <a16:colId xmlns:a16="http://schemas.microsoft.com/office/drawing/2014/main" val="2099010242"/>
                    </a:ext>
                  </a:extLst>
                </a:gridCol>
                <a:gridCol w="238658">
                  <a:extLst>
                    <a:ext uri="{9D8B030D-6E8A-4147-A177-3AD203B41FA5}">
                      <a16:colId xmlns:a16="http://schemas.microsoft.com/office/drawing/2014/main" val="2427913596"/>
                    </a:ext>
                  </a:extLst>
                </a:gridCol>
                <a:gridCol w="238658">
                  <a:extLst>
                    <a:ext uri="{9D8B030D-6E8A-4147-A177-3AD203B41FA5}">
                      <a16:colId xmlns:a16="http://schemas.microsoft.com/office/drawing/2014/main" val="434547781"/>
                    </a:ext>
                  </a:extLst>
                </a:gridCol>
                <a:gridCol w="238658">
                  <a:extLst>
                    <a:ext uri="{9D8B030D-6E8A-4147-A177-3AD203B41FA5}">
                      <a16:colId xmlns:a16="http://schemas.microsoft.com/office/drawing/2014/main" val="1259567661"/>
                    </a:ext>
                  </a:extLst>
                </a:gridCol>
                <a:gridCol w="238658">
                  <a:extLst>
                    <a:ext uri="{9D8B030D-6E8A-4147-A177-3AD203B41FA5}">
                      <a16:colId xmlns:a16="http://schemas.microsoft.com/office/drawing/2014/main" val="1935043686"/>
                    </a:ext>
                  </a:extLst>
                </a:gridCol>
                <a:gridCol w="238658">
                  <a:extLst>
                    <a:ext uri="{9D8B030D-6E8A-4147-A177-3AD203B41FA5}">
                      <a16:colId xmlns:a16="http://schemas.microsoft.com/office/drawing/2014/main" val="2529339106"/>
                    </a:ext>
                  </a:extLst>
                </a:gridCol>
                <a:gridCol w="238658">
                  <a:extLst>
                    <a:ext uri="{9D8B030D-6E8A-4147-A177-3AD203B41FA5}">
                      <a16:colId xmlns:a16="http://schemas.microsoft.com/office/drawing/2014/main" val="3315400985"/>
                    </a:ext>
                  </a:extLst>
                </a:gridCol>
                <a:gridCol w="238658">
                  <a:extLst>
                    <a:ext uri="{9D8B030D-6E8A-4147-A177-3AD203B41FA5}">
                      <a16:colId xmlns:a16="http://schemas.microsoft.com/office/drawing/2014/main" val="2743917145"/>
                    </a:ext>
                  </a:extLst>
                </a:gridCol>
                <a:gridCol w="238658">
                  <a:extLst>
                    <a:ext uri="{9D8B030D-6E8A-4147-A177-3AD203B41FA5}">
                      <a16:colId xmlns:a16="http://schemas.microsoft.com/office/drawing/2014/main" val="3243939667"/>
                    </a:ext>
                  </a:extLst>
                </a:gridCol>
                <a:gridCol w="238658">
                  <a:extLst>
                    <a:ext uri="{9D8B030D-6E8A-4147-A177-3AD203B41FA5}">
                      <a16:colId xmlns:a16="http://schemas.microsoft.com/office/drawing/2014/main" val="2684714385"/>
                    </a:ext>
                  </a:extLst>
                </a:gridCol>
                <a:gridCol w="238658">
                  <a:extLst>
                    <a:ext uri="{9D8B030D-6E8A-4147-A177-3AD203B41FA5}">
                      <a16:colId xmlns:a16="http://schemas.microsoft.com/office/drawing/2014/main" val="3044962002"/>
                    </a:ext>
                  </a:extLst>
                </a:gridCol>
                <a:gridCol w="238658">
                  <a:extLst>
                    <a:ext uri="{9D8B030D-6E8A-4147-A177-3AD203B41FA5}">
                      <a16:colId xmlns:a16="http://schemas.microsoft.com/office/drawing/2014/main" val="3487588726"/>
                    </a:ext>
                  </a:extLst>
                </a:gridCol>
                <a:gridCol w="238658">
                  <a:extLst>
                    <a:ext uri="{9D8B030D-6E8A-4147-A177-3AD203B41FA5}">
                      <a16:colId xmlns:a16="http://schemas.microsoft.com/office/drawing/2014/main" val="2146566988"/>
                    </a:ext>
                  </a:extLst>
                </a:gridCol>
                <a:gridCol w="238658">
                  <a:extLst>
                    <a:ext uri="{9D8B030D-6E8A-4147-A177-3AD203B41FA5}">
                      <a16:colId xmlns:a16="http://schemas.microsoft.com/office/drawing/2014/main" val="2230621169"/>
                    </a:ext>
                  </a:extLst>
                </a:gridCol>
                <a:gridCol w="238658">
                  <a:extLst>
                    <a:ext uri="{9D8B030D-6E8A-4147-A177-3AD203B41FA5}">
                      <a16:colId xmlns:a16="http://schemas.microsoft.com/office/drawing/2014/main" val="23851051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Adds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Removes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Fans Online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Page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Post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Website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CTA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Other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Place Checkins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Positive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Event Responses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Offer Claims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All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Unlike Page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Report Spam Clicks</a:t>
                      </a:r>
                    </a:p>
                  </a:txBody>
                  <a:tcPr/>
                </a:tc>
                <a:extLst>
                  <a:ext uri="{0D108BD9-81ED-4DB2-BD59-A6C34878D82A}">
                    <a16:rowId xmlns:a16="http://schemas.microsoft.com/office/drawing/2014/main" val="2406752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Ismaning.de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601.57894736842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542579511"/>
                  </a:ext>
                </a:extLst>
              </a:tr>
            </a:tbl>
          </a:graphicData>
        </a:graphic>
      </p:graphicFrame>
      <p:sp>
        <p:nvSpPr>
          <p:cNvPr id="4" name="Text Placeholder 3">
            <a:extLst>
              <a:ext uri="{FF2B5EF4-FFF2-40B4-BE49-F238E27FC236}">
                <a16:creationId xmlns:a16="http://schemas.microsoft.com/office/drawing/2014/main" id="{3B3839B8-AFDB-4FC2-8B19-152B42FB149B}"/>
              </a:ext>
            </a:extLst>
          </p:cNvPr>
          <p:cNvSpPr>
            <a:spLocks noGrp="1"/>
          </p:cNvSpPr>
          <p:nvPr>
            <p:ph type="body" sz="quarter" idx="14"/>
          </p:nvPr>
        </p:nvSpPr>
        <p:spPr/>
        <p:txBody>
          <a:bodyPr/>
          <a:lstStyle/>
          <a:p>
            <a:r>
              <a:rPr lang="en-US"/>
              <a:t>06/01/2019 - 07/30/2019</a:t>
            </a:r>
          </a:p>
        </p:txBody>
      </p:sp>
    </p:spTree>
    <p:extLst>
      <p:ext uri="{BB962C8B-B14F-4D97-AF65-F5344CB8AC3E}">
        <p14:creationId xmlns:p14="http://schemas.microsoft.com/office/powerpoint/2010/main" val="40029937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AA839-4BFF-4469-B3BE-CCAB0038D3D5}"/>
              </a:ext>
            </a:extLst>
          </p:cNvPr>
          <p:cNvSpPr>
            <a:spLocks noGrp="1"/>
          </p:cNvSpPr>
          <p:nvPr>
            <p:ph type="title"/>
          </p:nvPr>
        </p:nvSpPr>
        <p:spPr/>
        <p:txBody>
          <a:bodyPr/>
          <a:lstStyle/>
          <a:p>
            <a:r>
              <a:rPr lang="en-US"/>
              <a:t>Facebook Key Metrics Table | Gemeinde Ismaning - 3 of 3</a:t>
            </a:r>
          </a:p>
        </p:txBody>
      </p:sp>
      <p:graphicFrame>
        <p:nvGraphicFramePr>
          <p:cNvPr id="5" name="Table Placeholder 4">
            <a:extLst>
              <a:ext uri="{FF2B5EF4-FFF2-40B4-BE49-F238E27FC236}">
                <a16:creationId xmlns:a16="http://schemas.microsoft.com/office/drawing/2014/main" id="{C9136E3F-ED4B-482F-BF88-BB87532FD802}"/>
              </a:ext>
            </a:extLst>
          </p:cNvPr>
          <p:cNvGraphicFramePr>
            <a:graphicFrameLocks noGrp="1"/>
          </p:cNvGraphicFramePr>
          <p:nvPr>
            <p:ph type="tbl" sz="quarter" idx="13"/>
            <p:extLst>
              <p:ext uri="{D42A27DB-BD31-4B8C-83A1-F6EECF244321}">
                <p14:modId xmlns:p14="http://schemas.microsoft.com/office/powerpoint/2010/main" val="34495609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
                  <a:extLst>
                    <a:ext uri="{9D8B030D-6E8A-4147-A177-3AD203B41FA5}">
                      <a16:colId xmlns:a16="http://schemas.microsoft.com/office/drawing/2014/main" val="606379150"/>
                    </a:ext>
                  </a:extLst>
                </a:gridCol>
                <a:gridCol w="238658">
                  <a:extLst>
                    <a:ext uri="{9D8B030D-6E8A-4147-A177-3AD203B41FA5}">
                      <a16:colId xmlns:a16="http://schemas.microsoft.com/office/drawing/2014/main" val="361671592"/>
                    </a:ext>
                  </a:extLst>
                </a:gridCol>
                <a:gridCol w="238658">
                  <a:extLst>
                    <a:ext uri="{9D8B030D-6E8A-4147-A177-3AD203B41FA5}">
                      <a16:colId xmlns:a16="http://schemas.microsoft.com/office/drawing/2014/main" val="1576528695"/>
                    </a:ext>
                  </a:extLst>
                </a:gridCol>
                <a:gridCol w="238658">
                  <a:extLst>
                    <a:ext uri="{9D8B030D-6E8A-4147-A177-3AD203B41FA5}">
                      <a16:colId xmlns:a16="http://schemas.microsoft.com/office/drawing/2014/main" val="1318812171"/>
                    </a:ext>
                  </a:extLst>
                </a:gridCol>
                <a:gridCol w="238658">
                  <a:extLst>
                    <a:ext uri="{9D8B030D-6E8A-4147-A177-3AD203B41FA5}">
                      <a16:colId xmlns:a16="http://schemas.microsoft.com/office/drawing/2014/main" val="2703897764"/>
                    </a:ext>
                  </a:extLst>
                </a:gridCol>
                <a:gridCol w="238658">
                  <a:extLst>
                    <a:ext uri="{9D8B030D-6E8A-4147-A177-3AD203B41FA5}">
                      <a16:colId xmlns:a16="http://schemas.microsoft.com/office/drawing/2014/main" val="997987761"/>
                    </a:ext>
                  </a:extLst>
                </a:gridCol>
                <a:gridCol w="238658">
                  <a:extLst>
                    <a:ext uri="{9D8B030D-6E8A-4147-A177-3AD203B41FA5}">
                      <a16:colId xmlns:a16="http://schemas.microsoft.com/office/drawing/2014/main" val="2004921578"/>
                    </a:ext>
                  </a:extLst>
                </a:gridCol>
                <a:gridCol w="238658">
                  <a:extLst>
                    <a:ext uri="{9D8B030D-6E8A-4147-A177-3AD203B41FA5}">
                      <a16:colId xmlns:a16="http://schemas.microsoft.com/office/drawing/2014/main" val="1647453002"/>
                    </a:ext>
                  </a:extLst>
                </a:gridCol>
                <a:gridCol w="238658">
                  <a:extLst>
                    <a:ext uri="{9D8B030D-6E8A-4147-A177-3AD203B41FA5}">
                      <a16:colId xmlns:a16="http://schemas.microsoft.com/office/drawing/2014/main" val="2354421189"/>
                    </a:ext>
                  </a:extLst>
                </a:gridCol>
                <a:gridCol w="238658">
                  <a:extLst>
                    <a:ext uri="{9D8B030D-6E8A-4147-A177-3AD203B41FA5}">
                      <a16:colId xmlns:a16="http://schemas.microsoft.com/office/drawing/2014/main" val="324770872"/>
                    </a:ext>
                  </a:extLst>
                </a:gridCol>
                <a:gridCol w="238658">
                  <a:extLst>
                    <a:ext uri="{9D8B030D-6E8A-4147-A177-3AD203B41FA5}">
                      <a16:colId xmlns:a16="http://schemas.microsoft.com/office/drawing/2014/main" val="1677755975"/>
                    </a:ext>
                  </a:extLst>
                </a:gridCol>
                <a:gridCol w="238658">
                  <a:extLst>
                    <a:ext uri="{9D8B030D-6E8A-4147-A177-3AD203B41FA5}">
                      <a16:colId xmlns:a16="http://schemas.microsoft.com/office/drawing/2014/main" val="1136316861"/>
                    </a:ext>
                  </a:extLst>
                </a:gridCol>
                <a:gridCol w="238658">
                  <a:extLst>
                    <a:ext uri="{9D8B030D-6E8A-4147-A177-3AD203B41FA5}">
                      <a16:colId xmlns:a16="http://schemas.microsoft.com/office/drawing/2014/main" val="363088905"/>
                    </a:ext>
                  </a:extLst>
                </a:gridCol>
                <a:gridCol w="238658">
                  <a:extLst>
                    <a:ext uri="{9D8B030D-6E8A-4147-A177-3AD203B41FA5}">
                      <a16:colId xmlns:a16="http://schemas.microsoft.com/office/drawing/2014/main" val="812478946"/>
                    </a:ext>
                  </a:extLst>
                </a:gridCol>
                <a:gridCol w="238658">
                  <a:extLst>
                    <a:ext uri="{9D8B030D-6E8A-4147-A177-3AD203B41FA5}">
                      <a16:colId xmlns:a16="http://schemas.microsoft.com/office/drawing/2014/main" val="562078922"/>
                    </a:ext>
                  </a:extLst>
                </a:gridCol>
                <a:gridCol w="238658">
                  <a:extLst>
                    <a:ext uri="{9D8B030D-6E8A-4147-A177-3AD203B41FA5}">
                      <a16:colId xmlns:a16="http://schemas.microsoft.com/office/drawing/2014/main" val="1011100173"/>
                    </a:ext>
                  </a:extLst>
                </a:gridCol>
                <a:gridCol w="238658">
                  <a:extLst>
                    <a:ext uri="{9D8B030D-6E8A-4147-A177-3AD203B41FA5}">
                      <a16:colId xmlns:a16="http://schemas.microsoft.com/office/drawing/2014/main" val="850916655"/>
                    </a:ext>
                  </a:extLst>
                </a:gridCol>
                <a:gridCol w="238658">
                  <a:extLst>
                    <a:ext uri="{9D8B030D-6E8A-4147-A177-3AD203B41FA5}">
                      <a16:colId xmlns:a16="http://schemas.microsoft.com/office/drawing/2014/main" val="1109642489"/>
                    </a:ext>
                  </a:extLst>
                </a:gridCol>
                <a:gridCol w="246888">
                  <a:extLst>
                    <a:ext uri="{9D8B030D-6E8A-4147-A177-3AD203B41FA5}">
                      <a16:colId xmlns:a16="http://schemas.microsoft.com/office/drawing/2014/main" val="2263265365"/>
                    </a:ext>
                  </a:extLst>
                </a:gridCol>
                <a:gridCol w="238658">
                  <a:extLst>
                    <a:ext uri="{9D8B030D-6E8A-4147-A177-3AD203B41FA5}">
                      <a16:colId xmlns:a16="http://schemas.microsoft.com/office/drawing/2014/main" val="1468217189"/>
                    </a:ext>
                  </a:extLst>
                </a:gridCol>
                <a:gridCol w="238658">
                  <a:extLst>
                    <a:ext uri="{9D8B030D-6E8A-4147-A177-3AD203B41FA5}">
                      <a16:colId xmlns:a16="http://schemas.microsoft.com/office/drawing/2014/main" val="1726185195"/>
                    </a:ext>
                  </a:extLst>
                </a:gridCol>
                <a:gridCol w="238658">
                  <a:extLst>
                    <a:ext uri="{9D8B030D-6E8A-4147-A177-3AD203B41FA5}">
                      <a16:colId xmlns:a16="http://schemas.microsoft.com/office/drawing/2014/main" val="1561367583"/>
                    </a:ext>
                  </a:extLst>
                </a:gridCol>
                <a:gridCol w="238658">
                  <a:extLst>
                    <a:ext uri="{9D8B030D-6E8A-4147-A177-3AD203B41FA5}">
                      <a16:colId xmlns:a16="http://schemas.microsoft.com/office/drawing/2014/main" val="1600454567"/>
                    </a:ext>
                  </a:extLst>
                </a:gridCol>
                <a:gridCol w="238658">
                  <a:extLst>
                    <a:ext uri="{9D8B030D-6E8A-4147-A177-3AD203B41FA5}">
                      <a16:colId xmlns:a16="http://schemas.microsoft.com/office/drawing/2014/main" val="1023212334"/>
                    </a:ext>
                  </a:extLst>
                </a:gridCol>
                <a:gridCol w="238658">
                  <a:extLst>
                    <a:ext uri="{9D8B030D-6E8A-4147-A177-3AD203B41FA5}">
                      <a16:colId xmlns:a16="http://schemas.microsoft.com/office/drawing/2014/main" val="1900098746"/>
                    </a:ext>
                  </a:extLst>
                </a:gridCol>
                <a:gridCol w="238658">
                  <a:extLst>
                    <a:ext uri="{9D8B030D-6E8A-4147-A177-3AD203B41FA5}">
                      <a16:colId xmlns:a16="http://schemas.microsoft.com/office/drawing/2014/main" val="3116472513"/>
                    </a:ext>
                  </a:extLst>
                </a:gridCol>
                <a:gridCol w="238658">
                  <a:extLst>
                    <a:ext uri="{9D8B030D-6E8A-4147-A177-3AD203B41FA5}">
                      <a16:colId xmlns:a16="http://schemas.microsoft.com/office/drawing/2014/main" val="2042040346"/>
                    </a:ext>
                  </a:extLst>
                </a:gridCol>
                <a:gridCol w="238658">
                  <a:extLst>
                    <a:ext uri="{9D8B030D-6E8A-4147-A177-3AD203B41FA5}">
                      <a16:colId xmlns:a16="http://schemas.microsoft.com/office/drawing/2014/main" val="235246921"/>
                    </a:ext>
                  </a:extLst>
                </a:gridCol>
                <a:gridCol w="238658">
                  <a:extLst>
                    <a:ext uri="{9D8B030D-6E8A-4147-A177-3AD203B41FA5}">
                      <a16:colId xmlns:a16="http://schemas.microsoft.com/office/drawing/2014/main" val="3143206269"/>
                    </a:ext>
                  </a:extLst>
                </a:gridCol>
                <a:gridCol w="238658">
                  <a:extLst>
                    <a:ext uri="{9D8B030D-6E8A-4147-A177-3AD203B41FA5}">
                      <a16:colId xmlns:a16="http://schemas.microsoft.com/office/drawing/2014/main" val="481585952"/>
                    </a:ext>
                  </a:extLst>
                </a:gridCol>
                <a:gridCol w="238658">
                  <a:extLst>
                    <a:ext uri="{9D8B030D-6E8A-4147-A177-3AD203B41FA5}">
                      <a16:colId xmlns:a16="http://schemas.microsoft.com/office/drawing/2014/main" val="2269498312"/>
                    </a:ext>
                  </a:extLst>
                </a:gridCol>
                <a:gridCol w="238658">
                  <a:extLst>
                    <a:ext uri="{9D8B030D-6E8A-4147-A177-3AD203B41FA5}">
                      <a16:colId xmlns:a16="http://schemas.microsoft.com/office/drawing/2014/main" val="2813960944"/>
                    </a:ext>
                  </a:extLst>
                </a:gridCol>
                <a:gridCol w="238658">
                  <a:extLst>
                    <a:ext uri="{9D8B030D-6E8A-4147-A177-3AD203B41FA5}">
                      <a16:colId xmlns:a16="http://schemas.microsoft.com/office/drawing/2014/main" val="737268870"/>
                    </a:ext>
                  </a:extLst>
                </a:gridCol>
                <a:gridCol w="238658">
                  <a:extLst>
                    <a:ext uri="{9D8B030D-6E8A-4147-A177-3AD203B41FA5}">
                      <a16:colId xmlns:a16="http://schemas.microsoft.com/office/drawing/2014/main" val="5411167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Adds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Removes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Fans Online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Page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Post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Website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CTA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Other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Place Checkins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Positive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Event Responses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Offer Claims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All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Unlike Page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Report Spam Clicks</a:t>
                      </a:r>
                    </a:p>
                  </a:txBody>
                  <a:tcPr/>
                </a:tc>
                <a:extLst>
                  <a:ext uri="{0D108BD9-81ED-4DB2-BD59-A6C34878D82A}">
                    <a16:rowId xmlns:a16="http://schemas.microsoft.com/office/drawing/2014/main" val="740177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Festwoche Ismaning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3378.0833333333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000295188"/>
                  </a:ext>
                </a:extLst>
              </a:tr>
            </a:tbl>
          </a:graphicData>
        </a:graphic>
      </p:graphicFrame>
      <p:sp>
        <p:nvSpPr>
          <p:cNvPr id="4" name="Text Placeholder 3">
            <a:extLst>
              <a:ext uri="{FF2B5EF4-FFF2-40B4-BE49-F238E27FC236}">
                <a16:creationId xmlns:a16="http://schemas.microsoft.com/office/drawing/2014/main" id="{8E3B535D-9A65-4416-851A-E70701A881B0}"/>
              </a:ext>
            </a:extLst>
          </p:cNvPr>
          <p:cNvSpPr>
            <a:spLocks noGrp="1"/>
          </p:cNvSpPr>
          <p:nvPr>
            <p:ph type="body" sz="quarter" idx="14"/>
          </p:nvPr>
        </p:nvSpPr>
        <p:spPr/>
        <p:txBody>
          <a:bodyPr/>
          <a:lstStyle/>
          <a:p>
            <a:r>
              <a:rPr lang="en-US"/>
              <a:t>06/01/2019 - 07/30/2019</a:t>
            </a:r>
          </a:p>
        </p:txBody>
      </p:sp>
    </p:spTree>
    <p:extLst>
      <p:ext uri="{BB962C8B-B14F-4D97-AF65-F5344CB8AC3E}">
        <p14:creationId xmlns:p14="http://schemas.microsoft.com/office/powerpoint/2010/main" val="17425255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D6550E-128A-4841-A804-2A3335AC5122}"/>
              </a:ext>
            </a:extLst>
          </p:cNvPr>
          <p:cNvSpPr>
            <a:spLocks noGrp="1"/>
          </p:cNvSpPr>
          <p:nvPr>
            <p:ph type="title"/>
          </p:nvPr>
        </p:nvSpPr>
        <p:spPr/>
        <p:txBody>
          <a:bodyPr/>
          <a:lstStyle/>
          <a:p>
            <a:r>
              <a:rPr lang="en-US"/>
              <a:t>Facebook Fans Total | Gemeinde Ismaning</a:t>
            </a:r>
          </a:p>
        </p:txBody>
      </p:sp>
      <p:graphicFrame>
        <p:nvGraphicFramePr>
          <p:cNvPr id="6" name="Chart Placeholder 5">
            <a:extLst>
              <a:ext uri="{FF2B5EF4-FFF2-40B4-BE49-F238E27FC236}">
                <a16:creationId xmlns:a16="http://schemas.microsoft.com/office/drawing/2014/main" id="{24243610-8728-4DC5-A153-DBBD1D02EFD1}"/>
              </a:ext>
            </a:extLst>
          </p:cNvPr>
          <p:cNvGraphicFramePr>
            <a:graphicFrameLocks noGrp="1"/>
          </p:cNvGraphicFramePr>
          <p:nvPr>
            <p:ph type="chart" sz="quarter" idx="13"/>
            <p:extLst>
              <p:ext uri="{D42A27DB-BD31-4B8C-83A1-F6EECF244321}">
                <p14:modId xmlns:p14="http://schemas.microsoft.com/office/powerpoint/2010/main" val="20588856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D2C5517-4F4C-4233-A97E-CF1ABDABEF65}"/>
              </a:ext>
            </a:extLst>
          </p:cNvPr>
          <p:cNvSpPr>
            <a:spLocks noGrp="1"/>
          </p:cNvSpPr>
          <p:nvPr>
            <p:ph type="body" sz="quarter" idx="14"/>
          </p:nvPr>
        </p:nvSpPr>
        <p:spPr/>
        <p:txBody>
          <a:bodyPr/>
          <a:lstStyle/>
          <a:p>
            <a:r>
              <a:rPr lang="en-US"/>
              <a:t>06/01/2019 - 07/30/2019</a:t>
            </a:r>
          </a:p>
        </p:txBody>
      </p:sp>
      <p:sp>
        <p:nvSpPr>
          <p:cNvPr id="5" name="Footer Placeholder 4">
            <a:extLst>
              <a:ext uri="{FF2B5EF4-FFF2-40B4-BE49-F238E27FC236}">
                <a16:creationId xmlns:a16="http://schemas.microsoft.com/office/drawing/2014/main" id="{3031A592-BD4F-4ECB-A4C7-7A36A8ECEA7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099130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0C4743-BAE3-4E29-B8D8-16C504E9D00A}"/>
              </a:ext>
            </a:extLst>
          </p:cNvPr>
          <p:cNvSpPr>
            <a:spLocks noGrp="1"/>
          </p:cNvSpPr>
          <p:nvPr>
            <p:ph type="title"/>
          </p:nvPr>
        </p:nvSpPr>
        <p:spPr/>
        <p:txBody>
          <a:bodyPr/>
          <a:lstStyle/>
          <a:p>
            <a:r>
              <a:rPr lang="en-US"/>
              <a:t>Facebook Fans Table | Gemeinde Ismaning</a:t>
            </a:r>
          </a:p>
        </p:txBody>
      </p:sp>
      <p:graphicFrame>
        <p:nvGraphicFramePr>
          <p:cNvPr id="5" name="Table Placeholder 4">
            <a:extLst>
              <a:ext uri="{FF2B5EF4-FFF2-40B4-BE49-F238E27FC236}">
                <a16:creationId xmlns:a16="http://schemas.microsoft.com/office/drawing/2014/main" id="{EC05D5B1-A758-4B05-BFE0-FB3AC01BF609}"/>
              </a:ext>
            </a:extLst>
          </p:cNvPr>
          <p:cNvGraphicFramePr>
            <a:graphicFrameLocks noGrp="1"/>
          </p:cNvGraphicFramePr>
          <p:nvPr>
            <p:ph type="tbl" sz="quarter" idx="13"/>
            <p:extLst>
              <p:ext uri="{D42A27DB-BD31-4B8C-83A1-F6EECF244321}">
                <p14:modId xmlns:p14="http://schemas.microsoft.com/office/powerpoint/2010/main" val="41688855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97335191"/>
                    </a:ext>
                  </a:extLst>
                </a:gridCol>
                <a:gridCol w="1234440">
                  <a:extLst>
                    <a:ext uri="{9D8B030D-6E8A-4147-A177-3AD203B41FA5}">
                      <a16:colId xmlns:a16="http://schemas.microsoft.com/office/drawing/2014/main" val="3496979398"/>
                    </a:ext>
                  </a:extLst>
                </a:gridCol>
                <a:gridCol w="822960">
                  <a:extLst>
                    <a:ext uri="{9D8B030D-6E8A-4147-A177-3AD203B41FA5}">
                      <a16:colId xmlns:a16="http://schemas.microsoft.com/office/drawing/2014/main" val="628731794"/>
                    </a:ext>
                  </a:extLst>
                </a:gridCol>
                <a:gridCol w="822960">
                  <a:extLst>
                    <a:ext uri="{9D8B030D-6E8A-4147-A177-3AD203B41FA5}">
                      <a16:colId xmlns:a16="http://schemas.microsoft.com/office/drawing/2014/main" val="3399810263"/>
                    </a:ext>
                  </a:extLst>
                </a:gridCol>
                <a:gridCol w="822960">
                  <a:extLst>
                    <a:ext uri="{9D8B030D-6E8A-4147-A177-3AD203B41FA5}">
                      <a16:colId xmlns:a16="http://schemas.microsoft.com/office/drawing/2014/main" val="3345910018"/>
                    </a:ext>
                  </a:extLst>
                </a:gridCol>
                <a:gridCol w="822960">
                  <a:extLst>
                    <a:ext uri="{9D8B030D-6E8A-4147-A177-3AD203B41FA5}">
                      <a16:colId xmlns:a16="http://schemas.microsoft.com/office/drawing/2014/main" val="1916815211"/>
                    </a:ext>
                  </a:extLst>
                </a:gridCol>
                <a:gridCol w="822960">
                  <a:extLst>
                    <a:ext uri="{9D8B030D-6E8A-4147-A177-3AD203B41FA5}">
                      <a16:colId xmlns:a16="http://schemas.microsoft.com/office/drawing/2014/main" val="1794210314"/>
                    </a:ext>
                  </a:extLst>
                </a:gridCol>
                <a:gridCol w="822960">
                  <a:extLst>
                    <a:ext uri="{9D8B030D-6E8A-4147-A177-3AD203B41FA5}">
                      <a16:colId xmlns:a16="http://schemas.microsoft.com/office/drawing/2014/main" val="226897040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1870445766"/>
                  </a:ext>
                </a:extLst>
              </a:tr>
              <a:tr h="370840">
                <a:tc>
                  <a:txBody>
                    <a:bodyPr/>
                    <a:lstStyle/>
                    <a:p>
                      <a:r>
                        <a:rPr lang="en-US" sz="1000"/>
                        <a:t>Ismaning.de</a:t>
                      </a:r>
                    </a:p>
                  </a:txBody>
                  <a:tcPr/>
                </a:tc>
                <a:tc>
                  <a:txBody>
                    <a:bodyPr/>
                    <a:lstStyle/>
                    <a:p>
                      <a:r>
                        <a:rPr lang="en-US" sz="1000"/>
                        <a:t>684</a:t>
                      </a:r>
                    </a:p>
                  </a:txBody>
                  <a:tcPr/>
                </a:tc>
                <a:tc>
                  <a:txBody>
                    <a:bodyPr/>
                    <a:lstStyle/>
                    <a:p>
                      <a:r>
                        <a:rPr lang="en-US" sz="1000"/>
                        <a:t>0</a:t>
                      </a:r>
                    </a:p>
                  </a:txBody>
                  <a:tcPr/>
                </a:tc>
                <a:tc>
                  <a:txBody>
                    <a:bodyPr/>
                    <a:lstStyle/>
                    <a:p>
                      <a:r>
                        <a:rPr lang="en-US" sz="1000"/>
                        <a:t>0.0 %</a:t>
                      </a:r>
                    </a:p>
                  </a:txBody>
                  <a:tcPr/>
                </a:tc>
                <a:tc>
                  <a:txBody>
                    <a:bodyPr/>
                    <a:lstStyle/>
                    <a:p>
                      <a:r>
                        <a:rPr lang="en-US" sz="1000"/>
                        <a:t>0</a:t>
                      </a:r>
                    </a:p>
                  </a:txBody>
                  <a:tcPr/>
                </a:tc>
                <a:tc>
                  <a:txBody>
                    <a:bodyPr/>
                    <a:lstStyle/>
                    <a:p>
                      <a:r>
                        <a:rPr lang="en-US" sz="1000"/>
                        <a:t>0.0 %</a:t>
                      </a:r>
                    </a:p>
                  </a:txBody>
                  <a:tcPr/>
                </a:tc>
                <a:tc>
                  <a:txBody>
                    <a:bodyPr/>
                    <a:lstStyle/>
                    <a:p>
                      <a:r>
                        <a:rPr lang="en-US" sz="1000"/>
                        <a:t>0</a:t>
                      </a:r>
                    </a:p>
                  </a:txBody>
                  <a:tcPr/>
                </a:tc>
                <a:tc>
                  <a:txBody>
                    <a:bodyPr/>
                    <a:lstStyle/>
                    <a:p>
                      <a:r>
                        <a:rPr lang="en-US" sz="1000"/>
                        <a:t>0.0 %</a:t>
                      </a:r>
                    </a:p>
                  </a:txBody>
                  <a:tcPr/>
                </a:tc>
                <a:extLst>
                  <a:ext uri="{0D108BD9-81ED-4DB2-BD59-A6C34878D82A}">
                    <a16:rowId xmlns:a16="http://schemas.microsoft.com/office/drawing/2014/main" val="2664908374"/>
                  </a:ext>
                </a:extLst>
              </a:tr>
              <a:tr h="370840">
                <a:tc>
                  <a:txBody>
                    <a:bodyPr/>
                    <a:lstStyle/>
                    <a:p>
                      <a:r>
                        <a:rPr lang="en-US" sz="1000"/>
                        <a:t>Festwoche Ismaning</a:t>
                      </a:r>
                    </a:p>
                  </a:txBody>
                  <a:tcPr/>
                </a:tc>
                <a:tc>
                  <a:txBody>
                    <a:bodyPr/>
                    <a:lstStyle/>
                    <a:p>
                      <a:r>
                        <a:rPr lang="en-US" sz="1000"/>
                        <a:t>533</a:t>
                      </a:r>
                    </a:p>
                  </a:txBody>
                  <a:tcPr/>
                </a:tc>
                <a:tc>
                  <a:txBody>
                    <a:bodyPr/>
                    <a:lstStyle/>
                    <a:p>
                      <a:r>
                        <a:rPr lang="en-US" sz="1000"/>
                        <a:t>0</a:t>
                      </a:r>
                    </a:p>
                  </a:txBody>
                  <a:tcPr/>
                </a:tc>
                <a:tc>
                  <a:txBody>
                    <a:bodyPr/>
                    <a:lstStyle/>
                    <a:p>
                      <a:r>
                        <a:rPr lang="en-US" sz="1000"/>
                        <a:t>0.0 %</a:t>
                      </a:r>
                    </a:p>
                  </a:txBody>
                  <a:tcPr/>
                </a:tc>
                <a:tc>
                  <a:txBody>
                    <a:bodyPr/>
                    <a:lstStyle/>
                    <a:p>
                      <a:r>
                        <a:rPr lang="en-US" sz="1000"/>
                        <a:t>0</a:t>
                      </a:r>
                    </a:p>
                  </a:txBody>
                  <a:tcPr/>
                </a:tc>
                <a:tc>
                  <a:txBody>
                    <a:bodyPr/>
                    <a:lstStyle/>
                    <a:p>
                      <a:r>
                        <a:rPr lang="en-US" sz="1000"/>
                        <a:t>0.0 %</a:t>
                      </a:r>
                    </a:p>
                  </a:txBody>
                  <a:tcPr/>
                </a:tc>
                <a:tc>
                  <a:txBody>
                    <a:bodyPr/>
                    <a:lstStyle/>
                    <a:p>
                      <a:r>
                        <a:rPr lang="en-US" sz="1000"/>
                        <a:t>0</a:t>
                      </a:r>
                    </a:p>
                  </a:txBody>
                  <a:tcPr/>
                </a:tc>
                <a:tc>
                  <a:txBody>
                    <a:bodyPr/>
                    <a:lstStyle/>
                    <a:p>
                      <a:r>
                        <a:rPr lang="en-US" sz="1000"/>
                        <a:t>0.0 %</a:t>
                      </a:r>
                    </a:p>
                  </a:txBody>
                  <a:tcPr/>
                </a:tc>
                <a:extLst>
                  <a:ext uri="{0D108BD9-81ED-4DB2-BD59-A6C34878D82A}">
                    <a16:rowId xmlns:a16="http://schemas.microsoft.com/office/drawing/2014/main" val="964503430"/>
                  </a:ext>
                </a:extLst>
              </a:tr>
            </a:tbl>
          </a:graphicData>
        </a:graphic>
      </p:graphicFrame>
      <p:sp>
        <p:nvSpPr>
          <p:cNvPr id="4" name="Text Placeholder 3">
            <a:extLst>
              <a:ext uri="{FF2B5EF4-FFF2-40B4-BE49-F238E27FC236}">
                <a16:creationId xmlns:a16="http://schemas.microsoft.com/office/drawing/2014/main" id="{B47C2BD5-3A44-4D46-8FAD-79EB94B4E1B1}"/>
              </a:ext>
            </a:extLst>
          </p:cNvPr>
          <p:cNvSpPr>
            <a:spLocks noGrp="1"/>
          </p:cNvSpPr>
          <p:nvPr>
            <p:ph type="body" sz="quarter" idx="14"/>
          </p:nvPr>
        </p:nvSpPr>
        <p:spPr/>
        <p:txBody>
          <a:bodyPr/>
          <a:lstStyle/>
          <a:p>
            <a:r>
              <a:rPr lang="en-US"/>
              <a:t>06/30/2019 - 07/30/2019</a:t>
            </a:r>
          </a:p>
        </p:txBody>
      </p:sp>
    </p:spTree>
    <p:extLst>
      <p:ext uri="{BB962C8B-B14F-4D97-AF65-F5344CB8AC3E}">
        <p14:creationId xmlns:p14="http://schemas.microsoft.com/office/powerpoint/2010/main" val="25439269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291A0-F354-46F8-83F7-961C28C96F25}"/>
              </a:ext>
            </a:extLst>
          </p:cNvPr>
          <p:cNvSpPr>
            <a:spLocks noGrp="1"/>
          </p:cNvSpPr>
          <p:nvPr>
            <p:ph type="title"/>
          </p:nvPr>
        </p:nvSpPr>
        <p:spPr/>
        <p:txBody>
          <a:bodyPr/>
          <a:lstStyle/>
          <a:p>
            <a:r>
              <a:rPr lang="en-US"/>
              <a:t>Facebook Own Posts Table | Gemeinde Ismaning - 1 of 26</a:t>
            </a:r>
          </a:p>
        </p:txBody>
      </p:sp>
      <p:graphicFrame>
        <p:nvGraphicFramePr>
          <p:cNvPr id="5" name="Table Placeholder 4">
            <a:extLst>
              <a:ext uri="{FF2B5EF4-FFF2-40B4-BE49-F238E27FC236}">
                <a16:creationId xmlns:a16="http://schemas.microsoft.com/office/drawing/2014/main" id="{6070EF28-6D8C-4954-A9C3-F9039D8FAA8E}"/>
              </a:ext>
            </a:extLst>
          </p:cNvPr>
          <p:cNvGraphicFramePr>
            <a:graphicFrameLocks noGrp="1"/>
          </p:cNvGraphicFramePr>
          <p:nvPr>
            <p:ph type="tbl" sz="quarter" idx="13"/>
            <p:extLst>
              <p:ext uri="{D42A27DB-BD31-4B8C-83A1-F6EECF244321}">
                <p14:modId xmlns:p14="http://schemas.microsoft.com/office/powerpoint/2010/main" val="30389427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656566781"/>
                    </a:ext>
                  </a:extLst>
                </a:gridCol>
                <a:gridCol w="905255">
                  <a:extLst>
                    <a:ext uri="{9D8B030D-6E8A-4147-A177-3AD203B41FA5}">
                      <a16:colId xmlns:a16="http://schemas.microsoft.com/office/drawing/2014/main" val="1336141102"/>
                    </a:ext>
                  </a:extLst>
                </a:gridCol>
                <a:gridCol w="246888">
                  <a:extLst>
                    <a:ext uri="{9D8B030D-6E8A-4147-A177-3AD203B41FA5}">
                      <a16:colId xmlns:a16="http://schemas.microsoft.com/office/drawing/2014/main" val="3576914185"/>
                    </a:ext>
                  </a:extLst>
                </a:gridCol>
                <a:gridCol w="208280">
                  <a:extLst>
                    <a:ext uri="{9D8B030D-6E8A-4147-A177-3AD203B41FA5}">
                      <a16:colId xmlns:a16="http://schemas.microsoft.com/office/drawing/2014/main" val="3567357401"/>
                    </a:ext>
                  </a:extLst>
                </a:gridCol>
                <a:gridCol w="208280">
                  <a:extLst>
                    <a:ext uri="{9D8B030D-6E8A-4147-A177-3AD203B41FA5}">
                      <a16:colId xmlns:a16="http://schemas.microsoft.com/office/drawing/2014/main" val="2447902262"/>
                    </a:ext>
                  </a:extLst>
                </a:gridCol>
                <a:gridCol w="208280">
                  <a:extLst>
                    <a:ext uri="{9D8B030D-6E8A-4147-A177-3AD203B41FA5}">
                      <a16:colId xmlns:a16="http://schemas.microsoft.com/office/drawing/2014/main" val="1243674023"/>
                    </a:ext>
                  </a:extLst>
                </a:gridCol>
                <a:gridCol w="208280">
                  <a:extLst>
                    <a:ext uri="{9D8B030D-6E8A-4147-A177-3AD203B41FA5}">
                      <a16:colId xmlns:a16="http://schemas.microsoft.com/office/drawing/2014/main" val="207159695"/>
                    </a:ext>
                  </a:extLst>
                </a:gridCol>
                <a:gridCol w="208280">
                  <a:extLst>
                    <a:ext uri="{9D8B030D-6E8A-4147-A177-3AD203B41FA5}">
                      <a16:colId xmlns:a16="http://schemas.microsoft.com/office/drawing/2014/main" val="1166368839"/>
                    </a:ext>
                  </a:extLst>
                </a:gridCol>
                <a:gridCol w="208280">
                  <a:extLst>
                    <a:ext uri="{9D8B030D-6E8A-4147-A177-3AD203B41FA5}">
                      <a16:colId xmlns:a16="http://schemas.microsoft.com/office/drawing/2014/main" val="174449951"/>
                    </a:ext>
                  </a:extLst>
                </a:gridCol>
                <a:gridCol w="208280">
                  <a:extLst>
                    <a:ext uri="{9D8B030D-6E8A-4147-A177-3AD203B41FA5}">
                      <a16:colId xmlns:a16="http://schemas.microsoft.com/office/drawing/2014/main" val="2409730973"/>
                    </a:ext>
                  </a:extLst>
                </a:gridCol>
                <a:gridCol w="208280">
                  <a:extLst>
                    <a:ext uri="{9D8B030D-6E8A-4147-A177-3AD203B41FA5}">
                      <a16:colId xmlns:a16="http://schemas.microsoft.com/office/drawing/2014/main" val="835725429"/>
                    </a:ext>
                  </a:extLst>
                </a:gridCol>
                <a:gridCol w="208280">
                  <a:extLst>
                    <a:ext uri="{9D8B030D-6E8A-4147-A177-3AD203B41FA5}">
                      <a16:colId xmlns:a16="http://schemas.microsoft.com/office/drawing/2014/main" val="2207023578"/>
                    </a:ext>
                  </a:extLst>
                </a:gridCol>
                <a:gridCol w="208280">
                  <a:extLst>
                    <a:ext uri="{9D8B030D-6E8A-4147-A177-3AD203B41FA5}">
                      <a16:colId xmlns:a16="http://schemas.microsoft.com/office/drawing/2014/main" val="3211266537"/>
                    </a:ext>
                  </a:extLst>
                </a:gridCol>
                <a:gridCol w="208280">
                  <a:extLst>
                    <a:ext uri="{9D8B030D-6E8A-4147-A177-3AD203B41FA5}">
                      <a16:colId xmlns:a16="http://schemas.microsoft.com/office/drawing/2014/main" val="2993001605"/>
                    </a:ext>
                  </a:extLst>
                </a:gridCol>
                <a:gridCol w="208280">
                  <a:extLst>
                    <a:ext uri="{9D8B030D-6E8A-4147-A177-3AD203B41FA5}">
                      <a16:colId xmlns:a16="http://schemas.microsoft.com/office/drawing/2014/main" val="2965037745"/>
                    </a:ext>
                  </a:extLst>
                </a:gridCol>
                <a:gridCol w="208280">
                  <a:extLst>
                    <a:ext uri="{9D8B030D-6E8A-4147-A177-3AD203B41FA5}">
                      <a16:colId xmlns:a16="http://schemas.microsoft.com/office/drawing/2014/main" val="3747398913"/>
                    </a:ext>
                  </a:extLst>
                </a:gridCol>
                <a:gridCol w="208280">
                  <a:extLst>
                    <a:ext uri="{9D8B030D-6E8A-4147-A177-3AD203B41FA5}">
                      <a16:colId xmlns:a16="http://schemas.microsoft.com/office/drawing/2014/main" val="304356943"/>
                    </a:ext>
                  </a:extLst>
                </a:gridCol>
                <a:gridCol w="208280">
                  <a:extLst>
                    <a:ext uri="{9D8B030D-6E8A-4147-A177-3AD203B41FA5}">
                      <a16:colId xmlns:a16="http://schemas.microsoft.com/office/drawing/2014/main" val="3225601512"/>
                    </a:ext>
                  </a:extLst>
                </a:gridCol>
                <a:gridCol w="208280">
                  <a:extLst>
                    <a:ext uri="{9D8B030D-6E8A-4147-A177-3AD203B41FA5}">
                      <a16:colId xmlns:a16="http://schemas.microsoft.com/office/drawing/2014/main" val="2223835950"/>
                    </a:ext>
                  </a:extLst>
                </a:gridCol>
                <a:gridCol w="208280">
                  <a:extLst>
                    <a:ext uri="{9D8B030D-6E8A-4147-A177-3AD203B41FA5}">
                      <a16:colId xmlns:a16="http://schemas.microsoft.com/office/drawing/2014/main" val="3696084577"/>
                    </a:ext>
                  </a:extLst>
                </a:gridCol>
                <a:gridCol w="208280">
                  <a:extLst>
                    <a:ext uri="{9D8B030D-6E8A-4147-A177-3AD203B41FA5}">
                      <a16:colId xmlns:a16="http://schemas.microsoft.com/office/drawing/2014/main" val="329304659"/>
                    </a:ext>
                  </a:extLst>
                </a:gridCol>
                <a:gridCol w="208280">
                  <a:extLst>
                    <a:ext uri="{9D8B030D-6E8A-4147-A177-3AD203B41FA5}">
                      <a16:colId xmlns:a16="http://schemas.microsoft.com/office/drawing/2014/main" val="912965899"/>
                    </a:ext>
                  </a:extLst>
                </a:gridCol>
                <a:gridCol w="208280">
                  <a:extLst>
                    <a:ext uri="{9D8B030D-6E8A-4147-A177-3AD203B41FA5}">
                      <a16:colId xmlns:a16="http://schemas.microsoft.com/office/drawing/2014/main" val="2537655808"/>
                    </a:ext>
                  </a:extLst>
                </a:gridCol>
                <a:gridCol w="208280">
                  <a:extLst>
                    <a:ext uri="{9D8B030D-6E8A-4147-A177-3AD203B41FA5}">
                      <a16:colId xmlns:a16="http://schemas.microsoft.com/office/drawing/2014/main" val="2355489386"/>
                    </a:ext>
                  </a:extLst>
                </a:gridCol>
                <a:gridCol w="208280">
                  <a:extLst>
                    <a:ext uri="{9D8B030D-6E8A-4147-A177-3AD203B41FA5}">
                      <a16:colId xmlns:a16="http://schemas.microsoft.com/office/drawing/2014/main" val="1828964327"/>
                    </a:ext>
                  </a:extLst>
                </a:gridCol>
                <a:gridCol w="208280">
                  <a:extLst>
                    <a:ext uri="{9D8B030D-6E8A-4147-A177-3AD203B41FA5}">
                      <a16:colId xmlns:a16="http://schemas.microsoft.com/office/drawing/2014/main" val="4224291810"/>
                    </a:ext>
                  </a:extLst>
                </a:gridCol>
                <a:gridCol w="208280">
                  <a:extLst>
                    <a:ext uri="{9D8B030D-6E8A-4147-A177-3AD203B41FA5}">
                      <a16:colId xmlns:a16="http://schemas.microsoft.com/office/drawing/2014/main" val="1470361744"/>
                    </a:ext>
                  </a:extLst>
                </a:gridCol>
                <a:gridCol w="208280">
                  <a:extLst>
                    <a:ext uri="{9D8B030D-6E8A-4147-A177-3AD203B41FA5}">
                      <a16:colId xmlns:a16="http://schemas.microsoft.com/office/drawing/2014/main" val="986709181"/>
                    </a:ext>
                  </a:extLst>
                </a:gridCol>
                <a:gridCol w="208280">
                  <a:extLst>
                    <a:ext uri="{9D8B030D-6E8A-4147-A177-3AD203B41FA5}">
                      <a16:colId xmlns:a16="http://schemas.microsoft.com/office/drawing/2014/main" val="7014631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185001048"/>
                  </a:ext>
                </a:extLst>
              </a:tr>
            </a:tbl>
          </a:graphicData>
        </a:graphic>
      </p:graphicFrame>
      <p:sp>
        <p:nvSpPr>
          <p:cNvPr id="4" name="Text Placeholder 3">
            <a:extLst>
              <a:ext uri="{FF2B5EF4-FFF2-40B4-BE49-F238E27FC236}">
                <a16:creationId xmlns:a16="http://schemas.microsoft.com/office/drawing/2014/main" id="{2EFD3886-C760-4C56-A9D5-A5BE59A6F357}"/>
              </a:ext>
            </a:extLst>
          </p:cNvPr>
          <p:cNvSpPr>
            <a:spLocks noGrp="1"/>
          </p:cNvSpPr>
          <p:nvPr>
            <p:ph type="body" sz="quarter" idx="14"/>
          </p:nvPr>
        </p:nvSpPr>
        <p:spPr/>
        <p:txBody>
          <a:bodyPr/>
          <a:lstStyle/>
          <a:p>
            <a:r>
              <a:rPr lang="en-US"/>
              <a:t>06/01/2019 - 07/30/2019</a:t>
            </a:r>
          </a:p>
        </p:txBody>
      </p:sp>
    </p:spTree>
    <p:extLst>
      <p:ext uri="{BB962C8B-B14F-4D97-AF65-F5344CB8AC3E}">
        <p14:creationId xmlns:p14="http://schemas.microsoft.com/office/powerpoint/2010/main" val="34807126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DDB4A0-7084-4824-BCCE-69ABA00BC8CB}"/>
              </a:ext>
            </a:extLst>
          </p:cNvPr>
          <p:cNvSpPr>
            <a:spLocks noGrp="1"/>
          </p:cNvSpPr>
          <p:nvPr>
            <p:ph type="title"/>
          </p:nvPr>
        </p:nvSpPr>
        <p:spPr/>
        <p:txBody>
          <a:bodyPr/>
          <a:lstStyle/>
          <a:p>
            <a:r>
              <a:rPr lang="en-US"/>
              <a:t>Facebook Own Posts Table | Gemeinde Ismaning - 2 of 26</a:t>
            </a:r>
          </a:p>
        </p:txBody>
      </p:sp>
      <p:graphicFrame>
        <p:nvGraphicFramePr>
          <p:cNvPr id="5" name="Table Placeholder 4">
            <a:extLst>
              <a:ext uri="{FF2B5EF4-FFF2-40B4-BE49-F238E27FC236}">
                <a16:creationId xmlns:a16="http://schemas.microsoft.com/office/drawing/2014/main" id="{D57E6876-B94D-4FAE-9495-71EB755EB6A2}"/>
              </a:ext>
            </a:extLst>
          </p:cNvPr>
          <p:cNvGraphicFramePr>
            <a:graphicFrameLocks noGrp="1"/>
          </p:cNvGraphicFramePr>
          <p:nvPr>
            <p:ph type="tbl" sz="quarter" idx="13"/>
            <p:extLst>
              <p:ext uri="{D42A27DB-BD31-4B8C-83A1-F6EECF244321}">
                <p14:modId xmlns:p14="http://schemas.microsoft.com/office/powerpoint/2010/main" val="32451523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1664146262"/>
                    </a:ext>
                  </a:extLst>
                </a:gridCol>
                <a:gridCol w="905255">
                  <a:extLst>
                    <a:ext uri="{9D8B030D-6E8A-4147-A177-3AD203B41FA5}">
                      <a16:colId xmlns:a16="http://schemas.microsoft.com/office/drawing/2014/main" val="2648492699"/>
                    </a:ext>
                  </a:extLst>
                </a:gridCol>
                <a:gridCol w="246888">
                  <a:extLst>
                    <a:ext uri="{9D8B030D-6E8A-4147-A177-3AD203B41FA5}">
                      <a16:colId xmlns:a16="http://schemas.microsoft.com/office/drawing/2014/main" val="1238124427"/>
                    </a:ext>
                  </a:extLst>
                </a:gridCol>
                <a:gridCol w="208280">
                  <a:extLst>
                    <a:ext uri="{9D8B030D-6E8A-4147-A177-3AD203B41FA5}">
                      <a16:colId xmlns:a16="http://schemas.microsoft.com/office/drawing/2014/main" val="1599128361"/>
                    </a:ext>
                  </a:extLst>
                </a:gridCol>
                <a:gridCol w="208280">
                  <a:extLst>
                    <a:ext uri="{9D8B030D-6E8A-4147-A177-3AD203B41FA5}">
                      <a16:colId xmlns:a16="http://schemas.microsoft.com/office/drawing/2014/main" val="3181442761"/>
                    </a:ext>
                  </a:extLst>
                </a:gridCol>
                <a:gridCol w="208280">
                  <a:extLst>
                    <a:ext uri="{9D8B030D-6E8A-4147-A177-3AD203B41FA5}">
                      <a16:colId xmlns:a16="http://schemas.microsoft.com/office/drawing/2014/main" val="1568372146"/>
                    </a:ext>
                  </a:extLst>
                </a:gridCol>
                <a:gridCol w="208280">
                  <a:extLst>
                    <a:ext uri="{9D8B030D-6E8A-4147-A177-3AD203B41FA5}">
                      <a16:colId xmlns:a16="http://schemas.microsoft.com/office/drawing/2014/main" val="1969395484"/>
                    </a:ext>
                  </a:extLst>
                </a:gridCol>
                <a:gridCol w="208280">
                  <a:extLst>
                    <a:ext uri="{9D8B030D-6E8A-4147-A177-3AD203B41FA5}">
                      <a16:colId xmlns:a16="http://schemas.microsoft.com/office/drawing/2014/main" val="4075786694"/>
                    </a:ext>
                  </a:extLst>
                </a:gridCol>
                <a:gridCol w="208280">
                  <a:extLst>
                    <a:ext uri="{9D8B030D-6E8A-4147-A177-3AD203B41FA5}">
                      <a16:colId xmlns:a16="http://schemas.microsoft.com/office/drawing/2014/main" val="1165070166"/>
                    </a:ext>
                  </a:extLst>
                </a:gridCol>
                <a:gridCol w="208280">
                  <a:extLst>
                    <a:ext uri="{9D8B030D-6E8A-4147-A177-3AD203B41FA5}">
                      <a16:colId xmlns:a16="http://schemas.microsoft.com/office/drawing/2014/main" val="1521605463"/>
                    </a:ext>
                  </a:extLst>
                </a:gridCol>
                <a:gridCol w="208280">
                  <a:extLst>
                    <a:ext uri="{9D8B030D-6E8A-4147-A177-3AD203B41FA5}">
                      <a16:colId xmlns:a16="http://schemas.microsoft.com/office/drawing/2014/main" val="23254902"/>
                    </a:ext>
                  </a:extLst>
                </a:gridCol>
                <a:gridCol w="208280">
                  <a:extLst>
                    <a:ext uri="{9D8B030D-6E8A-4147-A177-3AD203B41FA5}">
                      <a16:colId xmlns:a16="http://schemas.microsoft.com/office/drawing/2014/main" val="3233281562"/>
                    </a:ext>
                  </a:extLst>
                </a:gridCol>
                <a:gridCol w="208280">
                  <a:extLst>
                    <a:ext uri="{9D8B030D-6E8A-4147-A177-3AD203B41FA5}">
                      <a16:colId xmlns:a16="http://schemas.microsoft.com/office/drawing/2014/main" val="2598601790"/>
                    </a:ext>
                  </a:extLst>
                </a:gridCol>
                <a:gridCol w="208280">
                  <a:extLst>
                    <a:ext uri="{9D8B030D-6E8A-4147-A177-3AD203B41FA5}">
                      <a16:colId xmlns:a16="http://schemas.microsoft.com/office/drawing/2014/main" val="1068085292"/>
                    </a:ext>
                  </a:extLst>
                </a:gridCol>
                <a:gridCol w="208280">
                  <a:extLst>
                    <a:ext uri="{9D8B030D-6E8A-4147-A177-3AD203B41FA5}">
                      <a16:colId xmlns:a16="http://schemas.microsoft.com/office/drawing/2014/main" val="699466961"/>
                    </a:ext>
                  </a:extLst>
                </a:gridCol>
                <a:gridCol w="208280">
                  <a:extLst>
                    <a:ext uri="{9D8B030D-6E8A-4147-A177-3AD203B41FA5}">
                      <a16:colId xmlns:a16="http://schemas.microsoft.com/office/drawing/2014/main" val="221807377"/>
                    </a:ext>
                  </a:extLst>
                </a:gridCol>
                <a:gridCol w="208280">
                  <a:extLst>
                    <a:ext uri="{9D8B030D-6E8A-4147-A177-3AD203B41FA5}">
                      <a16:colId xmlns:a16="http://schemas.microsoft.com/office/drawing/2014/main" val="1050963553"/>
                    </a:ext>
                  </a:extLst>
                </a:gridCol>
                <a:gridCol w="208280">
                  <a:extLst>
                    <a:ext uri="{9D8B030D-6E8A-4147-A177-3AD203B41FA5}">
                      <a16:colId xmlns:a16="http://schemas.microsoft.com/office/drawing/2014/main" val="1673466481"/>
                    </a:ext>
                  </a:extLst>
                </a:gridCol>
                <a:gridCol w="208280">
                  <a:extLst>
                    <a:ext uri="{9D8B030D-6E8A-4147-A177-3AD203B41FA5}">
                      <a16:colId xmlns:a16="http://schemas.microsoft.com/office/drawing/2014/main" val="4069657446"/>
                    </a:ext>
                  </a:extLst>
                </a:gridCol>
                <a:gridCol w="208280">
                  <a:extLst>
                    <a:ext uri="{9D8B030D-6E8A-4147-A177-3AD203B41FA5}">
                      <a16:colId xmlns:a16="http://schemas.microsoft.com/office/drawing/2014/main" val="2161255809"/>
                    </a:ext>
                  </a:extLst>
                </a:gridCol>
                <a:gridCol w="208280">
                  <a:extLst>
                    <a:ext uri="{9D8B030D-6E8A-4147-A177-3AD203B41FA5}">
                      <a16:colId xmlns:a16="http://schemas.microsoft.com/office/drawing/2014/main" val="1747213471"/>
                    </a:ext>
                  </a:extLst>
                </a:gridCol>
                <a:gridCol w="208280">
                  <a:extLst>
                    <a:ext uri="{9D8B030D-6E8A-4147-A177-3AD203B41FA5}">
                      <a16:colId xmlns:a16="http://schemas.microsoft.com/office/drawing/2014/main" val="1305015340"/>
                    </a:ext>
                  </a:extLst>
                </a:gridCol>
                <a:gridCol w="208280">
                  <a:extLst>
                    <a:ext uri="{9D8B030D-6E8A-4147-A177-3AD203B41FA5}">
                      <a16:colId xmlns:a16="http://schemas.microsoft.com/office/drawing/2014/main" val="711630462"/>
                    </a:ext>
                  </a:extLst>
                </a:gridCol>
                <a:gridCol w="208280">
                  <a:extLst>
                    <a:ext uri="{9D8B030D-6E8A-4147-A177-3AD203B41FA5}">
                      <a16:colId xmlns:a16="http://schemas.microsoft.com/office/drawing/2014/main" val="2042557939"/>
                    </a:ext>
                  </a:extLst>
                </a:gridCol>
                <a:gridCol w="208280">
                  <a:extLst>
                    <a:ext uri="{9D8B030D-6E8A-4147-A177-3AD203B41FA5}">
                      <a16:colId xmlns:a16="http://schemas.microsoft.com/office/drawing/2014/main" val="1927689991"/>
                    </a:ext>
                  </a:extLst>
                </a:gridCol>
                <a:gridCol w="208280">
                  <a:extLst>
                    <a:ext uri="{9D8B030D-6E8A-4147-A177-3AD203B41FA5}">
                      <a16:colId xmlns:a16="http://schemas.microsoft.com/office/drawing/2014/main" val="321237381"/>
                    </a:ext>
                  </a:extLst>
                </a:gridCol>
                <a:gridCol w="208280">
                  <a:extLst>
                    <a:ext uri="{9D8B030D-6E8A-4147-A177-3AD203B41FA5}">
                      <a16:colId xmlns:a16="http://schemas.microsoft.com/office/drawing/2014/main" val="2840380182"/>
                    </a:ext>
                  </a:extLst>
                </a:gridCol>
                <a:gridCol w="208280">
                  <a:extLst>
                    <a:ext uri="{9D8B030D-6E8A-4147-A177-3AD203B41FA5}">
                      <a16:colId xmlns:a16="http://schemas.microsoft.com/office/drawing/2014/main" val="3519152811"/>
                    </a:ext>
                  </a:extLst>
                </a:gridCol>
                <a:gridCol w="208280">
                  <a:extLst>
                    <a:ext uri="{9D8B030D-6E8A-4147-A177-3AD203B41FA5}">
                      <a16:colId xmlns:a16="http://schemas.microsoft.com/office/drawing/2014/main" val="21720161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362008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Ismaning.de - 2019-07-29 06:30:51 </a:t>
                      </a:r>
                      <a:r>
                        <a:rPr kumimoji="0" lang="de-DE" sz="1000" b="0" i="0" u="none" strike="noStrike" kern="1200" cap="none" spc="0" normalizeH="0" baseline="0" noProof="0">
                          <a:ln>
                            <a:noFill/>
                          </a:ln>
                          <a:solidFill>
                            <a:prstClr val="black"/>
                          </a:solidFill>
                          <a:effectLst/>
                          <a:uLnTx/>
                          <a:uFillTx/>
                          <a:latin typeface="+mn-lt"/>
                          <a:ea typeface="+mn-ea"/>
                          <a:cs typeface="+mn-cs"/>
                        </a:rPr>
                        <a:t> 
 Fahrplanänderungen mit Umleitungen, Haltausfällen und Schienenersatzverkehr auf allen S-Bahn Linien
Die Deutsche Bahn teilt mit, dass es bis September 2019 wegen verschiedener Bauarbeiten auf allen S-Bahnlinien zu Fahrplanänderungen mit Umleitungen, Haltausfällen und Schienenersatzverkehr kommt.
Mehr Informationen unter www.s-bahn-muenchen.de oder www.mvv-muenchen.de sowie auf den Aushangfahrplänen an den S-Bahnhöfen.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https://scontent.xx.fbcdn.net/v/t1.0-9/s720x720/67524218_2140813616215145_6941085510215401472_n.jpg?_nc_cat=102&amp;_nc_oc=AQkX6o5RoTJNsoEya3gnhFR04tuY9cc-hQecIBsD0uiewsaLlTFhYLaUFvkxCILBMTM&amp;_nc_ht=scontent.xx&amp;oh=7784828fd8bc8c66f7e956bd7ce3a728&amp;oe=5DDE4162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07/30/2019 08:28:32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705312849"/>
                  </a:ext>
                </a:extLst>
              </a:tr>
            </a:tbl>
          </a:graphicData>
        </a:graphic>
      </p:graphicFrame>
      <p:sp>
        <p:nvSpPr>
          <p:cNvPr id="4" name="Text Placeholder 3">
            <a:extLst>
              <a:ext uri="{FF2B5EF4-FFF2-40B4-BE49-F238E27FC236}">
                <a16:creationId xmlns:a16="http://schemas.microsoft.com/office/drawing/2014/main" id="{B19F73F4-F208-4D9E-AB50-6D61D1B85DA3}"/>
              </a:ext>
            </a:extLst>
          </p:cNvPr>
          <p:cNvSpPr>
            <a:spLocks noGrp="1"/>
          </p:cNvSpPr>
          <p:nvPr>
            <p:ph type="body" sz="quarter" idx="14"/>
          </p:nvPr>
        </p:nvSpPr>
        <p:spPr/>
        <p:txBody>
          <a:bodyPr/>
          <a:lstStyle/>
          <a:p>
            <a:r>
              <a:rPr lang="en-US"/>
              <a:t>06/01/2019 - 07/30/2019</a:t>
            </a:r>
          </a:p>
        </p:txBody>
      </p:sp>
    </p:spTree>
    <p:extLst>
      <p:ext uri="{BB962C8B-B14F-4D97-AF65-F5344CB8AC3E}">
        <p14:creationId xmlns:p14="http://schemas.microsoft.com/office/powerpoint/2010/main" val="23246812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0D920-CC54-4173-9B1E-27FB433E88C7}"/>
              </a:ext>
            </a:extLst>
          </p:cNvPr>
          <p:cNvSpPr>
            <a:spLocks noGrp="1"/>
          </p:cNvSpPr>
          <p:nvPr>
            <p:ph type="title"/>
          </p:nvPr>
        </p:nvSpPr>
        <p:spPr/>
        <p:txBody>
          <a:bodyPr/>
          <a:lstStyle/>
          <a:p>
            <a:r>
              <a:rPr lang="en-US"/>
              <a:t>Facebook Own Posts Table | Gemeinde Ismaning - 3 of 26</a:t>
            </a:r>
          </a:p>
        </p:txBody>
      </p:sp>
      <p:graphicFrame>
        <p:nvGraphicFramePr>
          <p:cNvPr id="5" name="Table Placeholder 4">
            <a:extLst>
              <a:ext uri="{FF2B5EF4-FFF2-40B4-BE49-F238E27FC236}">
                <a16:creationId xmlns:a16="http://schemas.microsoft.com/office/drawing/2014/main" id="{1853CF25-E901-4963-A2B5-C952244001E7}"/>
              </a:ext>
            </a:extLst>
          </p:cNvPr>
          <p:cNvGraphicFramePr>
            <a:graphicFrameLocks noGrp="1"/>
          </p:cNvGraphicFramePr>
          <p:nvPr>
            <p:ph type="tbl" sz="quarter" idx="13"/>
            <p:extLst>
              <p:ext uri="{D42A27DB-BD31-4B8C-83A1-F6EECF244321}">
                <p14:modId xmlns:p14="http://schemas.microsoft.com/office/powerpoint/2010/main" val="5879591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4245371677"/>
                    </a:ext>
                  </a:extLst>
                </a:gridCol>
                <a:gridCol w="905255">
                  <a:extLst>
                    <a:ext uri="{9D8B030D-6E8A-4147-A177-3AD203B41FA5}">
                      <a16:colId xmlns:a16="http://schemas.microsoft.com/office/drawing/2014/main" val="2584649979"/>
                    </a:ext>
                  </a:extLst>
                </a:gridCol>
                <a:gridCol w="246888">
                  <a:extLst>
                    <a:ext uri="{9D8B030D-6E8A-4147-A177-3AD203B41FA5}">
                      <a16:colId xmlns:a16="http://schemas.microsoft.com/office/drawing/2014/main" val="33083910"/>
                    </a:ext>
                  </a:extLst>
                </a:gridCol>
                <a:gridCol w="208280">
                  <a:extLst>
                    <a:ext uri="{9D8B030D-6E8A-4147-A177-3AD203B41FA5}">
                      <a16:colId xmlns:a16="http://schemas.microsoft.com/office/drawing/2014/main" val="2317913525"/>
                    </a:ext>
                  </a:extLst>
                </a:gridCol>
                <a:gridCol w="208280">
                  <a:extLst>
                    <a:ext uri="{9D8B030D-6E8A-4147-A177-3AD203B41FA5}">
                      <a16:colId xmlns:a16="http://schemas.microsoft.com/office/drawing/2014/main" val="2237256882"/>
                    </a:ext>
                  </a:extLst>
                </a:gridCol>
                <a:gridCol w="208280">
                  <a:extLst>
                    <a:ext uri="{9D8B030D-6E8A-4147-A177-3AD203B41FA5}">
                      <a16:colId xmlns:a16="http://schemas.microsoft.com/office/drawing/2014/main" val="541720985"/>
                    </a:ext>
                  </a:extLst>
                </a:gridCol>
                <a:gridCol w="208280">
                  <a:extLst>
                    <a:ext uri="{9D8B030D-6E8A-4147-A177-3AD203B41FA5}">
                      <a16:colId xmlns:a16="http://schemas.microsoft.com/office/drawing/2014/main" val="2716702528"/>
                    </a:ext>
                  </a:extLst>
                </a:gridCol>
                <a:gridCol w="208280">
                  <a:extLst>
                    <a:ext uri="{9D8B030D-6E8A-4147-A177-3AD203B41FA5}">
                      <a16:colId xmlns:a16="http://schemas.microsoft.com/office/drawing/2014/main" val="124445676"/>
                    </a:ext>
                  </a:extLst>
                </a:gridCol>
                <a:gridCol w="208280">
                  <a:extLst>
                    <a:ext uri="{9D8B030D-6E8A-4147-A177-3AD203B41FA5}">
                      <a16:colId xmlns:a16="http://schemas.microsoft.com/office/drawing/2014/main" val="404988883"/>
                    </a:ext>
                  </a:extLst>
                </a:gridCol>
                <a:gridCol w="208280">
                  <a:extLst>
                    <a:ext uri="{9D8B030D-6E8A-4147-A177-3AD203B41FA5}">
                      <a16:colId xmlns:a16="http://schemas.microsoft.com/office/drawing/2014/main" val="3598932828"/>
                    </a:ext>
                  </a:extLst>
                </a:gridCol>
                <a:gridCol w="208280">
                  <a:extLst>
                    <a:ext uri="{9D8B030D-6E8A-4147-A177-3AD203B41FA5}">
                      <a16:colId xmlns:a16="http://schemas.microsoft.com/office/drawing/2014/main" val="776070189"/>
                    </a:ext>
                  </a:extLst>
                </a:gridCol>
                <a:gridCol w="208280">
                  <a:extLst>
                    <a:ext uri="{9D8B030D-6E8A-4147-A177-3AD203B41FA5}">
                      <a16:colId xmlns:a16="http://schemas.microsoft.com/office/drawing/2014/main" val="1504958998"/>
                    </a:ext>
                  </a:extLst>
                </a:gridCol>
                <a:gridCol w="208280">
                  <a:extLst>
                    <a:ext uri="{9D8B030D-6E8A-4147-A177-3AD203B41FA5}">
                      <a16:colId xmlns:a16="http://schemas.microsoft.com/office/drawing/2014/main" val="2881925800"/>
                    </a:ext>
                  </a:extLst>
                </a:gridCol>
                <a:gridCol w="208280">
                  <a:extLst>
                    <a:ext uri="{9D8B030D-6E8A-4147-A177-3AD203B41FA5}">
                      <a16:colId xmlns:a16="http://schemas.microsoft.com/office/drawing/2014/main" val="1161788612"/>
                    </a:ext>
                  </a:extLst>
                </a:gridCol>
                <a:gridCol w="208280">
                  <a:extLst>
                    <a:ext uri="{9D8B030D-6E8A-4147-A177-3AD203B41FA5}">
                      <a16:colId xmlns:a16="http://schemas.microsoft.com/office/drawing/2014/main" val="2115547442"/>
                    </a:ext>
                  </a:extLst>
                </a:gridCol>
                <a:gridCol w="208280">
                  <a:extLst>
                    <a:ext uri="{9D8B030D-6E8A-4147-A177-3AD203B41FA5}">
                      <a16:colId xmlns:a16="http://schemas.microsoft.com/office/drawing/2014/main" val="4047938496"/>
                    </a:ext>
                  </a:extLst>
                </a:gridCol>
                <a:gridCol w="208280">
                  <a:extLst>
                    <a:ext uri="{9D8B030D-6E8A-4147-A177-3AD203B41FA5}">
                      <a16:colId xmlns:a16="http://schemas.microsoft.com/office/drawing/2014/main" val="2493199027"/>
                    </a:ext>
                  </a:extLst>
                </a:gridCol>
                <a:gridCol w="208280">
                  <a:extLst>
                    <a:ext uri="{9D8B030D-6E8A-4147-A177-3AD203B41FA5}">
                      <a16:colId xmlns:a16="http://schemas.microsoft.com/office/drawing/2014/main" val="3168031644"/>
                    </a:ext>
                  </a:extLst>
                </a:gridCol>
                <a:gridCol w="208280">
                  <a:extLst>
                    <a:ext uri="{9D8B030D-6E8A-4147-A177-3AD203B41FA5}">
                      <a16:colId xmlns:a16="http://schemas.microsoft.com/office/drawing/2014/main" val="619054436"/>
                    </a:ext>
                  </a:extLst>
                </a:gridCol>
                <a:gridCol w="208280">
                  <a:extLst>
                    <a:ext uri="{9D8B030D-6E8A-4147-A177-3AD203B41FA5}">
                      <a16:colId xmlns:a16="http://schemas.microsoft.com/office/drawing/2014/main" val="4104343660"/>
                    </a:ext>
                  </a:extLst>
                </a:gridCol>
                <a:gridCol w="208280">
                  <a:extLst>
                    <a:ext uri="{9D8B030D-6E8A-4147-A177-3AD203B41FA5}">
                      <a16:colId xmlns:a16="http://schemas.microsoft.com/office/drawing/2014/main" val="3772625388"/>
                    </a:ext>
                  </a:extLst>
                </a:gridCol>
                <a:gridCol w="208280">
                  <a:extLst>
                    <a:ext uri="{9D8B030D-6E8A-4147-A177-3AD203B41FA5}">
                      <a16:colId xmlns:a16="http://schemas.microsoft.com/office/drawing/2014/main" val="1916706698"/>
                    </a:ext>
                  </a:extLst>
                </a:gridCol>
                <a:gridCol w="208280">
                  <a:extLst>
                    <a:ext uri="{9D8B030D-6E8A-4147-A177-3AD203B41FA5}">
                      <a16:colId xmlns:a16="http://schemas.microsoft.com/office/drawing/2014/main" val="3571115308"/>
                    </a:ext>
                  </a:extLst>
                </a:gridCol>
                <a:gridCol w="208280">
                  <a:extLst>
                    <a:ext uri="{9D8B030D-6E8A-4147-A177-3AD203B41FA5}">
                      <a16:colId xmlns:a16="http://schemas.microsoft.com/office/drawing/2014/main" val="2258518970"/>
                    </a:ext>
                  </a:extLst>
                </a:gridCol>
                <a:gridCol w="208280">
                  <a:extLst>
                    <a:ext uri="{9D8B030D-6E8A-4147-A177-3AD203B41FA5}">
                      <a16:colId xmlns:a16="http://schemas.microsoft.com/office/drawing/2014/main" val="2326929921"/>
                    </a:ext>
                  </a:extLst>
                </a:gridCol>
                <a:gridCol w="208280">
                  <a:extLst>
                    <a:ext uri="{9D8B030D-6E8A-4147-A177-3AD203B41FA5}">
                      <a16:colId xmlns:a16="http://schemas.microsoft.com/office/drawing/2014/main" val="2315629933"/>
                    </a:ext>
                  </a:extLst>
                </a:gridCol>
                <a:gridCol w="208280">
                  <a:extLst>
                    <a:ext uri="{9D8B030D-6E8A-4147-A177-3AD203B41FA5}">
                      <a16:colId xmlns:a16="http://schemas.microsoft.com/office/drawing/2014/main" val="2401199911"/>
                    </a:ext>
                  </a:extLst>
                </a:gridCol>
                <a:gridCol w="208280">
                  <a:extLst>
                    <a:ext uri="{9D8B030D-6E8A-4147-A177-3AD203B41FA5}">
                      <a16:colId xmlns:a16="http://schemas.microsoft.com/office/drawing/2014/main" val="177587766"/>
                    </a:ext>
                  </a:extLst>
                </a:gridCol>
                <a:gridCol w="208280">
                  <a:extLst>
                    <a:ext uri="{9D8B030D-6E8A-4147-A177-3AD203B41FA5}">
                      <a16:colId xmlns:a16="http://schemas.microsoft.com/office/drawing/2014/main" val="23508096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817977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Ismaning.de - 2019-07-28 18:28:04 </a:t>
                      </a:r>
                      <a:r>
                        <a:rPr kumimoji="0" lang="de-DE" sz="1000" b="0" i="0" u="none" strike="noStrike" kern="1200" cap="none" spc="0" normalizeH="0" baseline="0" noProof="0">
                          <a:ln>
                            <a:noFill/>
                          </a:ln>
                          <a:solidFill>
                            <a:prstClr val="black"/>
                          </a:solidFill>
                          <a:effectLst/>
                          <a:uLnTx/>
                          <a:uFillTx/>
                          <a:latin typeface="+mn-lt"/>
                          <a:ea typeface="+mn-ea"/>
                          <a:cs typeface="+mn-cs"/>
                        </a:rPr>
                        <a:t> 
 Ab morgen... setzt das Staatliche Bauamt die Brücke über die Isar instand.
Um die Tragfähigkeit der Isarbrücke zwischen Garching und Ismaning im Zuge der Bundesstraße 471 schnellst möglich wieder uneingeschränkt herstellen zu können, beabsichtigt das Staatliche Bauamt zwischen 29. Juli und 20. September  Sanierungsmaßnahmen am Brückenbauwerk durchzuführen.
Diese Bauarbeiten müssen zwingend unter halbseitiger Sperrung der Isarbrücke und einer zusätzlichen Beschränkung der Tragfähigkeit auf 7,5 Tonnen durchgeführt werden.
Das Verkehrskonzept sieht vor, die Bundesstraße als Einbahnstraße zu beschildern, so dass der Verkehr unter 7,5 Tonnen weiterhin über das Bauwerk von Garching nach Ismaning fahren kann.
Alle Fahrzeuge über 7,5 Tonnen und alle Fahrzeuge der Fahrtrichtung von Ismaning nach Garching sollen dann über die bereits für die Tonnagebeschränkung auf 20 Tonnen beschilderte Umleitung (Bundesstraße 388, Bundesstraße 388, Staatsstraße 2053, Staatsstraße 2350, Westumgehung Garching) geleitet werden.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https://scontent.xx.fbcdn.net/v/t1.0-9/s720x720/66513589_2129290940700746_9131909368256659456_n.jpg?_nc_cat=109&amp;_nc_oc=AQm3noJa1oSeHdFgaOPftL3KnNowxSDaCtd7tnl5sc4lccAzaQI8GJVkj6Rrt6qoECo&amp;_nc_ht=scontent.xx&amp;oh=57d0487beb26e1b9373d04fd7ccb2ec1&amp;oe=5DDA5965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07/30/2019 08:28:32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10.6700 %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146776785"/>
                  </a:ext>
                </a:extLst>
              </a:tr>
            </a:tbl>
          </a:graphicData>
        </a:graphic>
      </p:graphicFrame>
      <p:sp>
        <p:nvSpPr>
          <p:cNvPr id="4" name="Text Placeholder 3">
            <a:extLst>
              <a:ext uri="{FF2B5EF4-FFF2-40B4-BE49-F238E27FC236}">
                <a16:creationId xmlns:a16="http://schemas.microsoft.com/office/drawing/2014/main" id="{DA1A77AD-15FB-42DF-919B-9460089DCE0F}"/>
              </a:ext>
            </a:extLst>
          </p:cNvPr>
          <p:cNvSpPr>
            <a:spLocks noGrp="1"/>
          </p:cNvSpPr>
          <p:nvPr>
            <p:ph type="body" sz="quarter" idx="14"/>
          </p:nvPr>
        </p:nvSpPr>
        <p:spPr/>
        <p:txBody>
          <a:bodyPr/>
          <a:lstStyle/>
          <a:p>
            <a:r>
              <a:rPr lang="en-US"/>
              <a:t>06/01/2019 - 07/30/2019</a:t>
            </a:r>
          </a:p>
        </p:txBody>
      </p:sp>
    </p:spTree>
    <p:extLst>
      <p:ext uri="{BB962C8B-B14F-4D97-AF65-F5344CB8AC3E}">
        <p14:creationId xmlns:p14="http://schemas.microsoft.com/office/powerpoint/2010/main" val="13410656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0C5C1-D55D-4770-8FBD-82EB1D0F6579}"/>
              </a:ext>
            </a:extLst>
          </p:cNvPr>
          <p:cNvSpPr>
            <a:spLocks noGrp="1"/>
          </p:cNvSpPr>
          <p:nvPr>
            <p:ph type="title"/>
          </p:nvPr>
        </p:nvSpPr>
        <p:spPr/>
        <p:txBody>
          <a:bodyPr/>
          <a:lstStyle/>
          <a:p>
            <a:r>
              <a:rPr lang="en-US"/>
              <a:t>Facebook Own Posts Table | Gemeinde Ismaning - 4 of 26</a:t>
            </a:r>
          </a:p>
        </p:txBody>
      </p:sp>
      <p:graphicFrame>
        <p:nvGraphicFramePr>
          <p:cNvPr id="5" name="Table Placeholder 4">
            <a:extLst>
              <a:ext uri="{FF2B5EF4-FFF2-40B4-BE49-F238E27FC236}">
                <a16:creationId xmlns:a16="http://schemas.microsoft.com/office/drawing/2014/main" id="{F4FE6297-8088-4E62-A578-5BAD67C567B4}"/>
              </a:ext>
            </a:extLst>
          </p:cNvPr>
          <p:cNvGraphicFramePr>
            <a:graphicFrameLocks noGrp="1"/>
          </p:cNvGraphicFramePr>
          <p:nvPr>
            <p:ph type="tbl" sz="quarter" idx="13"/>
            <p:extLst>
              <p:ext uri="{D42A27DB-BD31-4B8C-83A1-F6EECF244321}">
                <p14:modId xmlns:p14="http://schemas.microsoft.com/office/powerpoint/2010/main" val="6570992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149780612"/>
                    </a:ext>
                  </a:extLst>
                </a:gridCol>
                <a:gridCol w="905255">
                  <a:extLst>
                    <a:ext uri="{9D8B030D-6E8A-4147-A177-3AD203B41FA5}">
                      <a16:colId xmlns:a16="http://schemas.microsoft.com/office/drawing/2014/main" val="3850133912"/>
                    </a:ext>
                  </a:extLst>
                </a:gridCol>
                <a:gridCol w="246888">
                  <a:extLst>
                    <a:ext uri="{9D8B030D-6E8A-4147-A177-3AD203B41FA5}">
                      <a16:colId xmlns:a16="http://schemas.microsoft.com/office/drawing/2014/main" val="807284788"/>
                    </a:ext>
                  </a:extLst>
                </a:gridCol>
                <a:gridCol w="208280">
                  <a:extLst>
                    <a:ext uri="{9D8B030D-6E8A-4147-A177-3AD203B41FA5}">
                      <a16:colId xmlns:a16="http://schemas.microsoft.com/office/drawing/2014/main" val="1782532646"/>
                    </a:ext>
                  </a:extLst>
                </a:gridCol>
                <a:gridCol w="208280">
                  <a:extLst>
                    <a:ext uri="{9D8B030D-6E8A-4147-A177-3AD203B41FA5}">
                      <a16:colId xmlns:a16="http://schemas.microsoft.com/office/drawing/2014/main" val="2673392645"/>
                    </a:ext>
                  </a:extLst>
                </a:gridCol>
                <a:gridCol w="208280">
                  <a:extLst>
                    <a:ext uri="{9D8B030D-6E8A-4147-A177-3AD203B41FA5}">
                      <a16:colId xmlns:a16="http://schemas.microsoft.com/office/drawing/2014/main" val="3655355437"/>
                    </a:ext>
                  </a:extLst>
                </a:gridCol>
                <a:gridCol w="208280">
                  <a:extLst>
                    <a:ext uri="{9D8B030D-6E8A-4147-A177-3AD203B41FA5}">
                      <a16:colId xmlns:a16="http://schemas.microsoft.com/office/drawing/2014/main" val="3815205418"/>
                    </a:ext>
                  </a:extLst>
                </a:gridCol>
                <a:gridCol w="208280">
                  <a:extLst>
                    <a:ext uri="{9D8B030D-6E8A-4147-A177-3AD203B41FA5}">
                      <a16:colId xmlns:a16="http://schemas.microsoft.com/office/drawing/2014/main" val="3499780424"/>
                    </a:ext>
                  </a:extLst>
                </a:gridCol>
                <a:gridCol w="208280">
                  <a:extLst>
                    <a:ext uri="{9D8B030D-6E8A-4147-A177-3AD203B41FA5}">
                      <a16:colId xmlns:a16="http://schemas.microsoft.com/office/drawing/2014/main" val="3175664648"/>
                    </a:ext>
                  </a:extLst>
                </a:gridCol>
                <a:gridCol w="208280">
                  <a:extLst>
                    <a:ext uri="{9D8B030D-6E8A-4147-A177-3AD203B41FA5}">
                      <a16:colId xmlns:a16="http://schemas.microsoft.com/office/drawing/2014/main" val="1572945933"/>
                    </a:ext>
                  </a:extLst>
                </a:gridCol>
                <a:gridCol w="208280">
                  <a:extLst>
                    <a:ext uri="{9D8B030D-6E8A-4147-A177-3AD203B41FA5}">
                      <a16:colId xmlns:a16="http://schemas.microsoft.com/office/drawing/2014/main" val="1693084826"/>
                    </a:ext>
                  </a:extLst>
                </a:gridCol>
                <a:gridCol w="208280">
                  <a:extLst>
                    <a:ext uri="{9D8B030D-6E8A-4147-A177-3AD203B41FA5}">
                      <a16:colId xmlns:a16="http://schemas.microsoft.com/office/drawing/2014/main" val="2504908922"/>
                    </a:ext>
                  </a:extLst>
                </a:gridCol>
                <a:gridCol w="208280">
                  <a:extLst>
                    <a:ext uri="{9D8B030D-6E8A-4147-A177-3AD203B41FA5}">
                      <a16:colId xmlns:a16="http://schemas.microsoft.com/office/drawing/2014/main" val="786852477"/>
                    </a:ext>
                  </a:extLst>
                </a:gridCol>
                <a:gridCol w="208280">
                  <a:extLst>
                    <a:ext uri="{9D8B030D-6E8A-4147-A177-3AD203B41FA5}">
                      <a16:colId xmlns:a16="http://schemas.microsoft.com/office/drawing/2014/main" val="37822584"/>
                    </a:ext>
                  </a:extLst>
                </a:gridCol>
                <a:gridCol w="208280">
                  <a:extLst>
                    <a:ext uri="{9D8B030D-6E8A-4147-A177-3AD203B41FA5}">
                      <a16:colId xmlns:a16="http://schemas.microsoft.com/office/drawing/2014/main" val="2174827825"/>
                    </a:ext>
                  </a:extLst>
                </a:gridCol>
                <a:gridCol w="208280">
                  <a:extLst>
                    <a:ext uri="{9D8B030D-6E8A-4147-A177-3AD203B41FA5}">
                      <a16:colId xmlns:a16="http://schemas.microsoft.com/office/drawing/2014/main" val="1421213747"/>
                    </a:ext>
                  </a:extLst>
                </a:gridCol>
                <a:gridCol w="208280">
                  <a:extLst>
                    <a:ext uri="{9D8B030D-6E8A-4147-A177-3AD203B41FA5}">
                      <a16:colId xmlns:a16="http://schemas.microsoft.com/office/drawing/2014/main" val="2349692967"/>
                    </a:ext>
                  </a:extLst>
                </a:gridCol>
                <a:gridCol w="208280">
                  <a:extLst>
                    <a:ext uri="{9D8B030D-6E8A-4147-A177-3AD203B41FA5}">
                      <a16:colId xmlns:a16="http://schemas.microsoft.com/office/drawing/2014/main" val="2052508345"/>
                    </a:ext>
                  </a:extLst>
                </a:gridCol>
                <a:gridCol w="208280">
                  <a:extLst>
                    <a:ext uri="{9D8B030D-6E8A-4147-A177-3AD203B41FA5}">
                      <a16:colId xmlns:a16="http://schemas.microsoft.com/office/drawing/2014/main" val="4189204589"/>
                    </a:ext>
                  </a:extLst>
                </a:gridCol>
                <a:gridCol w="208280">
                  <a:extLst>
                    <a:ext uri="{9D8B030D-6E8A-4147-A177-3AD203B41FA5}">
                      <a16:colId xmlns:a16="http://schemas.microsoft.com/office/drawing/2014/main" val="4226874761"/>
                    </a:ext>
                  </a:extLst>
                </a:gridCol>
                <a:gridCol w="208280">
                  <a:extLst>
                    <a:ext uri="{9D8B030D-6E8A-4147-A177-3AD203B41FA5}">
                      <a16:colId xmlns:a16="http://schemas.microsoft.com/office/drawing/2014/main" val="1534717273"/>
                    </a:ext>
                  </a:extLst>
                </a:gridCol>
                <a:gridCol w="208280">
                  <a:extLst>
                    <a:ext uri="{9D8B030D-6E8A-4147-A177-3AD203B41FA5}">
                      <a16:colId xmlns:a16="http://schemas.microsoft.com/office/drawing/2014/main" val="1337375598"/>
                    </a:ext>
                  </a:extLst>
                </a:gridCol>
                <a:gridCol w="208280">
                  <a:extLst>
                    <a:ext uri="{9D8B030D-6E8A-4147-A177-3AD203B41FA5}">
                      <a16:colId xmlns:a16="http://schemas.microsoft.com/office/drawing/2014/main" val="768717730"/>
                    </a:ext>
                  </a:extLst>
                </a:gridCol>
                <a:gridCol w="208280">
                  <a:extLst>
                    <a:ext uri="{9D8B030D-6E8A-4147-A177-3AD203B41FA5}">
                      <a16:colId xmlns:a16="http://schemas.microsoft.com/office/drawing/2014/main" val="821630367"/>
                    </a:ext>
                  </a:extLst>
                </a:gridCol>
                <a:gridCol w="208280">
                  <a:extLst>
                    <a:ext uri="{9D8B030D-6E8A-4147-A177-3AD203B41FA5}">
                      <a16:colId xmlns:a16="http://schemas.microsoft.com/office/drawing/2014/main" val="2261744639"/>
                    </a:ext>
                  </a:extLst>
                </a:gridCol>
                <a:gridCol w="208280">
                  <a:extLst>
                    <a:ext uri="{9D8B030D-6E8A-4147-A177-3AD203B41FA5}">
                      <a16:colId xmlns:a16="http://schemas.microsoft.com/office/drawing/2014/main" val="2019490598"/>
                    </a:ext>
                  </a:extLst>
                </a:gridCol>
                <a:gridCol w="208280">
                  <a:extLst>
                    <a:ext uri="{9D8B030D-6E8A-4147-A177-3AD203B41FA5}">
                      <a16:colId xmlns:a16="http://schemas.microsoft.com/office/drawing/2014/main" val="2028361296"/>
                    </a:ext>
                  </a:extLst>
                </a:gridCol>
                <a:gridCol w="208280">
                  <a:extLst>
                    <a:ext uri="{9D8B030D-6E8A-4147-A177-3AD203B41FA5}">
                      <a16:colId xmlns:a16="http://schemas.microsoft.com/office/drawing/2014/main" val="922696955"/>
                    </a:ext>
                  </a:extLst>
                </a:gridCol>
                <a:gridCol w="208280">
                  <a:extLst>
                    <a:ext uri="{9D8B030D-6E8A-4147-A177-3AD203B41FA5}">
                      <a16:colId xmlns:a16="http://schemas.microsoft.com/office/drawing/2014/main" val="3244014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2528955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Ismaning.de - 2019-07-28 11:06:56 </a:t>
                      </a:r>
                      <a:r>
                        <a:rPr kumimoji="0" lang="de-DE" sz="1000" b="0" i="0" u="none" strike="noStrike" kern="1200" cap="none" spc="0" normalizeH="0" baseline="0" noProof="0">
                          <a:ln>
                            <a:noFill/>
                          </a:ln>
                          <a:solidFill>
                            <a:prstClr val="black"/>
                          </a:solidFill>
                          <a:effectLst/>
                          <a:uLnTx/>
                          <a:uFillTx/>
                          <a:latin typeface="+mn-lt"/>
                          <a:ea typeface="+mn-ea"/>
                          <a:cs typeface="+mn-cs"/>
                        </a:rPr>
                        <a:t> 
 Wussten Sie schon, dass die beiden Ismaninger Museen und die Galerie im Schlosspavillon sonntags immer bereits ab 13 Uhr geöffnet sind?
Wir folgen damit einem oft geäußerten Wunsch unserer Besucher, die am Sonntag gern mehr Zeit zur Verfügung hätten, um alle drei Häuser anschauen zu können.
Kallmann-Museum Ismaning
#Schlossmuseum_Ismaning
#Galerie_im_Schlosspavillon
#Kultur_im_Schlosspark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https://scontent.xx.fbcdn.net/v/t1.0-9/s720x720/67438303_2140525689577271_2609298915580706816_n.jpg?_nc_cat=101&amp;_nc_oc=AQmclwqLpI31HkIO_IClC7JDM0qQWoX-ycWborJo0_ePCfSNWjsZTz6XfWQuR-UN5ms&amp;_nc_ht=scontent.xx&amp;oh=7af6585b624c20ebfa96a42e51ae1dfe&amp;oe=5DA6C70A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07/30/2019 08:28:32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909466181"/>
                  </a:ext>
                </a:extLst>
              </a:tr>
            </a:tbl>
          </a:graphicData>
        </a:graphic>
      </p:graphicFrame>
      <p:sp>
        <p:nvSpPr>
          <p:cNvPr id="4" name="Text Placeholder 3">
            <a:extLst>
              <a:ext uri="{FF2B5EF4-FFF2-40B4-BE49-F238E27FC236}">
                <a16:creationId xmlns:a16="http://schemas.microsoft.com/office/drawing/2014/main" id="{19CCAA18-C4B5-4C54-B3DB-678332CAF4BD}"/>
              </a:ext>
            </a:extLst>
          </p:cNvPr>
          <p:cNvSpPr>
            <a:spLocks noGrp="1"/>
          </p:cNvSpPr>
          <p:nvPr>
            <p:ph type="body" sz="quarter" idx="14"/>
          </p:nvPr>
        </p:nvSpPr>
        <p:spPr/>
        <p:txBody>
          <a:bodyPr/>
          <a:lstStyle/>
          <a:p>
            <a:r>
              <a:rPr lang="en-US"/>
              <a:t>06/01/2019 - 07/30/2019</a:t>
            </a:r>
          </a:p>
        </p:txBody>
      </p:sp>
    </p:spTree>
    <p:extLst>
      <p:ext uri="{BB962C8B-B14F-4D97-AF65-F5344CB8AC3E}">
        <p14:creationId xmlns:p14="http://schemas.microsoft.com/office/powerpoint/2010/main" val="41201041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70BB3B-B084-4F7F-9587-3C701C296E7E}"/>
              </a:ext>
            </a:extLst>
          </p:cNvPr>
          <p:cNvSpPr>
            <a:spLocks noGrp="1"/>
          </p:cNvSpPr>
          <p:nvPr>
            <p:ph type="title"/>
          </p:nvPr>
        </p:nvSpPr>
        <p:spPr/>
        <p:txBody>
          <a:bodyPr/>
          <a:lstStyle/>
          <a:p>
            <a:r>
              <a:rPr lang="en-US"/>
              <a:t>Facebook Own Posts Table | Gemeinde Ismaning - 5 of 26</a:t>
            </a:r>
          </a:p>
        </p:txBody>
      </p:sp>
      <p:graphicFrame>
        <p:nvGraphicFramePr>
          <p:cNvPr id="5" name="Table Placeholder 4">
            <a:extLst>
              <a:ext uri="{FF2B5EF4-FFF2-40B4-BE49-F238E27FC236}">
                <a16:creationId xmlns:a16="http://schemas.microsoft.com/office/drawing/2014/main" id="{28B48EBA-E0EC-4CA9-96AF-98BAD3D8D09D}"/>
              </a:ext>
            </a:extLst>
          </p:cNvPr>
          <p:cNvGraphicFramePr>
            <a:graphicFrameLocks noGrp="1"/>
          </p:cNvGraphicFramePr>
          <p:nvPr>
            <p:ph type="tbl" sz="quarter" idx="13"/>
            <p:extLst>
              <p:ext uri="{D42A27DB-BD31-4B8C-83A1-F6EECF244321}">
                <p14:modId xmlns:p14="http://schemas.microsoft.com/office/powerpoint/2010/main" val="8868696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2774866921"/>
                    </a:ext>
                  </a:extLst>
                </a:gridCol>
                <a:gridCol w="905255">
                  <a:extLst>
                    <a:ext uri="{9D8B030D-6E8A-4147-A177-3AD203B41FA5}">
                      <a16:colId xmlns:a16="http://schemas.microsoft.com/office/drawing/2014/main" val="1324183761"/>
                    </a:ext>
                  </a:extLst>
                </a:gridCol>
                <a:gridCol w="246888">
                  <a:extLst>
                    <a:ext uri="{9D8B030D-6E8A-4147-A177-3AD203B41FA5}">
                      <a16:colId xmlns:a16="http://schemas.microsoft.com/office/drawing/2014/main" val="2147826230"/>
                    </a:ext>
                  </a:extLst>
                </a:gridCol>
                <a:gridCol w="208280">
                  <a:extLst>
                    <a:ext uri="{9D8B030D-6E8A-4147-A177-3AD203B41FA5}">
                      <a16:colId xmlns:a16="http://schemas.microsoft.com/office/drawing/2014/main" val="928104535"/>
                    </a:ext>
                  </a:extLst>
                </a:gridCol>
                <a:gridCol w="208280">
                  <a:extLst>
                    <a:ext uri="{9D8B030D-6E8A-4147-A177-3AD203B41FA5}">
                      <a16:colId xmlns:a16="http://schemas.microsoft.com/office/drawing/2014/main" val="1472503972"/>
                    </a:ext>
                  </a:extLst>
                </a:gridCol>
                <a:gridCol w="208280">
                  <a:extLst>
                    <a:ext uri="{9D8B030D-6E8A-4147-A177-3AD203B41FA5}">
                      <a16:colId xmlns:a16="http://schemas.microsoft.com/office/drawing/2014/main" val="1710977714"/>
                    </a:ext>
                  </a:extLst>
                </a:gridCol>
                <a:gridCol w="208280">
                  <a:extLst>
                    <a:ext uri="{9D8B030D-6E8A-4147-A177-3AD203B41FA5}">
                      <a16:colId xmlns:a16="http://schemas.microsoft.com/office/drawing/2014/main" val="2166018200"/>
                    </a:ext>
                  </a:extLst>
                </a:gridCol>
                <a:gridCol w="208280">
                  <a:extLst>
                    <a:ext uri="{9D8B030D-6E8A-4147-A177-3AD203B41FA5}">
                      <a16:colId xmlns:a16="http://schemas.microsoft.com/office/drawing/2014/main" val="1377302687"/>
                    </a:ext>
                  </a:extLst>
                </a:gridCol>
                <a:gridCol w="208280">
                  <a:extLst>
                    <a:ext uri="{9D8B030D-6E8A-4147-A177-3AD203B41FA5}">
                      <a16:colId xmlns:a16="http://schemas.microsoft.com/office/drawing/2014/main" val="3036690540"/>
                    </a:ext>
                  </a:extLst>
                </a:gridCol>
                <a:gridCol w="208280">
                  <a:extLst>
                    <a:ext uri="{9D8B030D-6E8A-4147-A177-3AD203B41FA5}">
                      <a16:colId xmlns:a16="http://schemas.microsoft.com/office/drawing/2014/main" val="523515669"/>
                    </a:ext>
                  </a:extLst>
                </a:gridCol>
                <a:gridCol w="208280">
                  <a:extLst>
                    <a:ext uri="{9D8B030D-6E8A-4147-A177-3AD203B41FA5}">
                      <a16:colId xmlns:a16="http://schemas.microsoft.com/office/drawing/2014/main" val="2133907419"/>
                    </a:ext>
                  </a:extLst>
                </a:gridCol>
                <a:gridCol w="208280">
                  <a:extLst>
                    <a:ext uri="{9D8B030D-6E8A-4147-A177-3AD203B41FA5}">
                      <a16:colId xmlns:a16="http://schemas.microsoft.com/office/drawing/2014/main" val="2747349551"/>
                    </a:ext>
                  </a:extLst>
                </a:gridCol>
                <a:gridCol w="208280">
                  <a:extLst>
                    <a:ext uri="{9D8B030D-6E8A-4147-A177-3AD203B41FA5}">
                      <a16:colId xmlns:a16="http://schemas.microsoft.com/office/drawing/2014/main" val="85045361"/>
                    </a:ext>
                  </a:extLst>
                </a:gridCol>
                <a:gridCol w="208280">
                  <a:extLst>
                    <a:ext uri="{9D8B030D-6E8A-4147-A177-3AD203B41FA5}">
                      <a16:colId xmlns:a16="http://schemas.microsoft.com/office/drawing/2014/main" val="1668379472"/>
                    </a:ext>
                  </a:extLst>
                </a:gridCol>
                <a:gridCol w="208280">
                  <a:extLst>
                    <a:ext uri="{9D8B030D-6E8A-4147-A177-3AD203B41FA5}">
                      <a16:colId xmlns:a16="http://schemas.microsoft.com/office/drawing/2014/main" val="1586538901"/>
                    </a:ext>
                  </a:extLst>
                </a:gridCol>
                <a:gridCol w="208280">
                  <a:extLst>
                    <a:ext uri="{9D8B030D-6E8A-4147-A177-3AD203B41FA5}">
                      <a16:colId xmlns:a16="http://schemas.microsoft.com/office/drawing/2014/main" val="2828982267"/>
                    </a:ext>
                  </a:extLst>
                </a:gridCol>
                <a:gridCol w="208280">
                  <a:extLst>
                    <a:ext uri="{9D8B030D-6E8A-4147-A177-3AD203B41FA5}">
                      <a16:colId xmlns:a16="http://schemas.microsoft.com/office/drawing/2014/main" val="505793052"/>
                    </a:ext>
                  </a:extLst>
                </a:gridCol>
                <a:gridCol w="208280">
                  <a:extLst>
                    <a:ext uri="{9D8B030D-6E8A-4147-A177-3AD203B41FA5}">
                      <a16:colId xmlns:a16="http://schemas.microsoft.com/office/drawing/2014/main" val="2903858293"/>
                    </a:ext>
                  </a:extLst>
                </a:gridCol>
                <a:gridCol w="208280">
                  <a:extLst>
                    <a:ext uri="{9D8B030D-6E8A-4147-A177-3AD203B41FA5}">
                      <a16:colId xmlns:a16="http://schemas.microsoft.com/office/drawing/2014/main" val="1157819042"/>
                    </a:ext>
                  </a:extLst>
                </a:gridCol>
                <a:gridCol w="208280">
                  <a:extLst>
                    <a:ext uri="{9D8B030D-6E8A-4147-A177-3AD203B41FA5}">
                      <a16:colId xmlns:a16="http://schemas.microsoft.com/office/drawing/2014/main" val="281522052"/>
                    </a:ext>
                  </a:extLst>
                </a:gridCol>
                <a:gridCol w="208280">
                  <a:extLst>
                    <a:ext uri="{9D8B030D-6E8A-4147-A177-3AD203B41FA5}">
                      <a16:colId xmlns:a16="http://schemas.microsoft.com/office/drawing/2014/main" val="2296527886"/>
                    </a:ext>
                  </a:extLst>
                </a:gridCol>
                <a:gridCol w="208280">
                  <a:extLst>
                    <a:ext uri="{9D8B030D-6E8A-4147-A177-3AD203B41FA5}">
                      <a16:colId xmlns:a16="http://schemas.microsoft.com/office/drawing/2014/main" val="3453641716"/>
                    </a:ext>
                  </a:extLst>
                </a:gridCol>
                <a:gridCol w="208280">
                  <a:extLst>
                    <a:ext uri="{9D8B030D-6E8A-4147-A177-3AD203B41FA5}">
                      <a16:colId xmlns:a16="http://schemas.microsoft.com/office/drawing/2014/main" val="377302956"/>
                    </a:ext>
                  </a:extLst>
                </a:gridCol>
                <a:gridCol w="208280">
                  <a:extLst>
                    <a:ext uri="{9D8B030D-6E8A-4147-A177-3AD203B41FA5}">
                      <a16:colId xmlns:a16="http://schemas.microsoft.com/office/drawing/2014/main" val="2306627294"/>
                    </a:ext>
                  </a:extLst>
                </a:gridCol>
                <a:gridCol w="208280">
                  <a:extLst>
                    <a:ext uri="{9D8B030D-6E8A-4147-A177-3AD203B41FA5}">
                      <a16:colId xmlns:a16="http://schemas.microsoft.com/office/drawing/2014/main" val="109672554"/>
                    </a:ext>
                  </a:extLst>
                </a:gridCol>
                <a:gridCol w="208280">
                  <a:extLst>
                    <a:ext uri="{9D8B030D-6E8A-4147-A177-3AD203B41FA5}">
                      <a16:colId xmlns:a16="http://schemas.microsoft.com/office/drawing/2014/main" val="3819050977"/>
                    </a:ext>
                  </a:extLst>
                </a:gridCol>
                <a:gridCol w="208280">
                  <a:extLst>
                    <a:ext uri="{9D8B030D-6E8A-4147-A177-3AD203B41FA5}">
                      <a16:colId xmlns:a16="http://schemas.microsoft.com/office/drawing/2014/main" val="3302712005"/>
                    </a:ext>
                  </a:extLst>
                </a:gridCol>
                <a:gridCol w="208280">
                  <a:extLst>
                    <a:ext uri="{9D8B030D-6E8A-4147-A177-3AD203B41FA5}">
                      <a16:colId xmlns:a16="http://schemas.microsoft.com/office/drawing/2014/main" val="1558357193"/>
                    </a:ext>
                  </a:extLst>
                </a:gridCol>
                <a:gridCol w="208280">
                  <a:extLst>
                    <a:ext uri="{9D8B030D-6E8A-4147-A177-3AD203B41FA5}">
                      <a16:colId xmlns:a16="http://schemas.microsoft.com/office/drawing/2014/main" val="27462576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915531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Ismaning.de - 2019-07-27 07:10:00 </a:t>
                      </a:r>
                      <a:r>
                        <a:rPr kumimoji="0" lang="de-DE" sz="1000" b="0" i="0" u="none" strike="noStrike" kern="1200" cap="none" spc="0" normalizeH="0" baseline="0" noProof="0">
                          <a:ln>
                            <a:noFill/>
                          </a:ln>
                          <a:solidFill>
                            <a:prstClr val="black"/>
                          </a:solidFill>
                          <a:effectLst/>
                          <a:uLnTx/>
                          <a:uFillTx/>
                          <a:latin typeface="+mn-lt"/>
                          <a:ea typeface="+mn-ea"/>
                          <a:cs typeface="+mn-cs"/>
                        </a:rPr>
                        <a:t> 
 Wussten Sie schon, dass aus dem „Abfall“ angespitzter Buntstifte Kunst entstehen kann? Mit viel Phantasie und noch mehr Geduld hat Clothilde Lafont-König zauberhafte Bilder gestaltet, die den Betrachter überraschen und faszinieren.✏️
Zu sehen ist die „Ode an den Bleistift“ noch bis 8. September in der Galerie im Schlosspavillon.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https://scontent.xx.fbcdn.net/v/t1.0-9/s720x720/67100032_2137578833205290_3025417122701377536_n.jpg?_nc_cat=107&amp;_nc_oc=AQmeLAouK2D4n1MvgVOOF2-YzON9p78y52gkk1EFOqFsoR7GlF5HXO7vW8gh0yOJoX4&amp;_nc_ht=scontent.xx&amp;oh=db2914adc92a6bf076634ba4a17a9148&amp;oe=5DD8CA52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07/30/2019 08:28:32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414176172"/>
                  </a:ext>
                </a:extLst>
              </a:tr>
            </a:tbl>
          </a:graphicData>
        </a:graphic>
      </p:graphicFrame>
      <p:sp>
        <p:nvSpPr>
          <p:cNvPr id="4" name="Text Placeholder 3">
            <a:extLst>
              <a:ext uri="{FF2B5EF4-FFF2-40B4-BE49-F238E27FC236}">
                <a16:creationId xmlns:a16="http://schemas.microsoft.com/office/drawing/2014/main" id="{9D5E24C3-7905-415E-8143-3A2EAE01DF9E}"/>
              </a:ext>
            </a:extLst>
          </p:cNvPr>
          <p:cNvSpPr>
            <a:spLocks noGrp="1"/>
          </p:cNvSpPr>
          <p:nvPr>
            <p:ph type="body" sz="quarter" idx="14"/>
          </p:nvPr>
        </p:nvSpPr>
        <p:spPr/>
        <p:txBody>
          <a:bodyPr/>
          <a:lstStyle/>
          <a:p>
            <a:r>
              <a:rPr lang="en-US"/>
              <a:t>06/01/2019 - 07/30/2019</a:t>
            </a:r>
          </a:p>
        </p:txBody>
      </p:sp>
    </p:spTree>
    <p:extLst>
      <p:ext uri="{BB962C8B-B14F-4D97-AF65-F5344CB8AC3E}">
        <p14:creationId xmlns:p14="http://schemas.microsoft.com/office/powerpoint/2010/main" val="29463667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D4E23B-11C7-4163-A175-19B90621988D}"/>
              </a:ext>
            </a:extLst>
          </p:cNvPr>
          <p:cNvSpPr>
            <a:spLocks noGrp="1"/>
          </p:cNvSpPr>
          <p:nvPr>
            <p:ph type="title"/>
          </p:nvPr>
        </p:nvSpPr>
        <p:spPr/>
        <p:txBody>
          <a:bodyPr/>
          <a:lstStyle/>
          <a:p>
            <a:r>
              <a:rPr lang="en-US"/>
              <a:t>Facebook Own Posts Table | Gemeinde Ismaning - 6 of 26</a:t>
            </a:r>
          </a:p>
        </p:txBody>
      </p:sp>
      <p:graphicFrame>
        <p:nvGraphicFramePr>
          <p:cNvPr id="5" name="Table Placeholder 4">
            <a:extLst>
              <a:ext uri="{FF2B5EF4-FFF2-40B4-BE49-F238E27FC236}">
                <a16:creationId xmlns:a16="http://schemas.microsoft.com/office/drawing/2014/main" id="{49701328-2ADA-414D-A5EE-F1D6AC7E1E41}"/>
              </a:ext>
            </a:extLst>
          </p:cNvPr>
          <p:cNvGraphicFramePr>
            <a:graphicFrameLocks noGrp="1"/>
          </p:cNvGraphicFramePr>
          <p:nvPr>
            <p:ph type="tbl" sz="quarter" idx="13"/>
            <p:extLst>
              <p:ext uri="{D42A27DB-BD31-4B8C-83A1-F6EECF244321}">
                <p14:modId xmlns:p14="http://schemas.microsoft.com/office/powerpoint/2010/main" val="34380069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1952519919"/>
                    </a:ext>
                  </a:extLst>
                </a:gridCol>
                <a:gridCol w="905255">
                  <a:extLst>
                    <a:ext uri="{9D8B030D-6E8A-4147-A177-3AD203B41FA5}">
                      <a16:colId xmlns:a16="http://schemas.microsoft.com/office/drawing/2014/main" val="4202289168"/>
                    </a:ext>
                  </a:extLst>
                </a:gridCol>
                <a:gridCol w="246888">
                  <a:extLst>
                    <a:ext uri="{9D8B030D-6E8A-4147-A177-3AD203B41FA5}">
                      <a16:colId xmlns:a16="http://schemas.microsoft.com/office/drawing/2014/main" val="813470806"/>
                    </a:ext>
                  </a:extLst>
                </a:gridCol>
                <a:gridCol w="208280">
                  <a:extLst>
                    <a:ext uri="{9D8B030D-6E8A-4147-A177-3AD203B41FA5}">
                      <a16:colId xmlns:a16="http://schemas.microsoft.com/office/drawing/2014/main" val="3352376964"/>
                    </a:ext>
                  </a:extLst>
                </a:gridCol>
                <a:gridCol w="208280">
                  <a:extLst>
                    <a:ext uri="{9D8B030D-6E8A-4147-A177-3AD203B41FA5}">
                      <a16:colId xmlns:a16="http://schemas.microsoft.com/office/drawing/2014/main" val="4032871033"/>
                    </a:ext>
                  </a:extLst>
                </a:gridCol>
                <a:gridCol w="208280">
                  <a:extLst>
                    <a:ext uri="{9D8B030D-6E8A-4147-A177-3AD203B41FA5}">
                      <a16:colId xmlns:a16="http://schemas.microsoft.com/office/drawing/2014/main" val="1754015988"/>
                    </a:ext>
                  </a:extLst>
                </a:gridCol>
                <a:gridCol w="208280">
                  <a:extLst>
                    <a:ext uri="{9D8B030D-6E8A-4147-A177-3AD203B41FA5}">
                      <a16:colId xmlns:a16="http://schemas.microsoft.com/office/drawing/2014/main" val="2120050222"/>
                    </a:ext>
                  </a:extLst>
                </a:gridCol>
                <a:gridCol w="208280">
                  <a:extLst>
                    <a:ext uri="{9D8B030D-6E8A-4147-A177-3AD203B41FA5}">
                      <a16:colId xmlns:a16="http://schemas.microsoft.com/office/drawing/2014/main" val="1219519723"/>
                    </a:ext>
                  </a:extLst>
                </a:gridCol>
                <a:gridCol w="208280">
                  <a:extLst>
                    <a:ext uri="{9D8B030D-6E8A-4147-A177-3AD203B41FA5}">
                      <a16:colId xmlns:a16="http://schemas.microsoft.com/office/drawing/2014/main" val="2753975763"/>
                    </a:ext>
                  </a:extLst>
                </a:gridCol>
                <a:gridCol w="208280">
                  <a:extLst>
                    <a:ext uri="{9D8B030D-6E8A-4147-A177-3AD203B41FA5}">
                      <a16:colId xmlns:a16="http://schemas.microsoft.com/office/drawing/2014/main" val="158303348"/>
                    </a:ext>
                  </a:extLst>
                </a:gridCol>
                <a:gridCol w="208280">
                  <a:extLst>
                    <a:ext uri="{9D8B030D-6E8A-4147-A177-3AD203B41FA5}">
                      <a16:colId xmlns:a16="http://schemas.microsoft.com/office/drawing/2014/main" val="16987166"/>
                    </a:ext>
                  </a:extLst>
                </a:gridCol>
                <a:gridCol w="208280">
                  <a:extLst>
                    <a:ext uri="{9D8B030D-6E8A-4147-A177-3AD203B41FA5}">
                      <a16:colId xmlns:a16="http://schemas.microsoft.com/office/drawing/2014/main" val="4190388940"/>
                    </a:ext>
                  </a:extLst>
                </a:gridCol>
                <a:gridCol w="208280">
                  <a:extLst>
                    <a:ext uri="{9D8B030D-6E8A-4147-A177-3AD203B41FA5}">
                      <a16:colId xmlns:a16="http://schemas.microsoft.com/office/drawing/2014/main" val="3052133701"/>
                    </a:ext>
                  </a:extLst>
                </a:gridCol>
                <a:gridCol w="208280">
                  <a:extLst>
                    <a:ext uri="{9D8B030D-6E8A-4147-A177-3AD203B41FA5}">
                      <a16:colId xmlns:a16="http://schemas.microsoft.com/office/drawing/2014/main" val="3388294300"/>
                    </a:ext>
                  </a:extLst>
                </a:gridCol>
                <a:gridCol w="208280">
                  <a:extLst>
                    <a:ext uri="{9D8B030D-6E8A-4147-A177-3AD203B41FA5}">
                      <a16:colId xmlns:a16="http://schemas.microsoft.com/office/drawing/2014/main" val="843359092"/>
                    </a:ext>
                  </a:extLst>
                </a:gridCol>
                <a:gridCol w="208280">
                  <a:extLst>
                    <a:ext uri="{9D8B030D-6E8A-4147-A177-3AD203B41FA5}">
                      <a16:colId xmlns:a16="http://schemas.microsoft.com/office/drawing/2014/main" val="4009853646"/>
                    </a:ext>
                  </a:extLst>
                </a:gridCol>
                <a:gridCol w="208280">
                  <a:extLst>
                    <a:ext uri="{9D8B030D-6E8A-4147-A177-3AD203B41FA5}">
                      <a16:colId xmlns:a16="http://schemas.microsoft.com/office/drawing/2014/main" val="780042522"/>
                    </a:ext>
                  </a:extLst>
                </a:gridCol>
                <a:gridCol w="208280">
                  <a:extLst>
                    <a:ext uri="{9D8B030D-6E8A-4147-A177-3AD203B41FA5}">
                      <a16:colId xmlns:a16="http://schemas.microsoft.com/office/drawing/2014/main" val="3188711991"/>
                    </a:ext>
                  </a:extLst>
                </a:gridCol>
                <a:gridCol w="208280">
                  <a:extLst>
                    <a:ext uri="{9D8B030D-6E8A-4147-A177-3AD203B41FA5}">
                      <a16:colId xmlns:a16="http://schemas.microsoft.com/office/drawing/2014/main" val="2855855835"/>
                    </a:ext>
                  </a:extLst>
                </a:gridCol>
                <a:gridCol w="208280">
                  <a:extLst>
                    <a:ext uri="{9D8B030D-6E8A-4147-A177-3AD203B41FA5}">
                      <a16:colId xmlns:a16="http://schemas.microsoft.com/office/drawing/2014/main" val="1911811813"/>
                    </a:ext>
                  </a:extLst>
                </a:gridCol>
                <a:gridCol w="208280">
                  <a:extLst>
                    <a:ext uri="{9D8B030D-6E8A-4147-A177-3AD203B41FA5}">
                      <a16:colId xmlns:a16="http://schemas.microsoft.com/office/drawing/2014/main" val="368607139"/>
                    </a:ext>
                  </a:extLst>
                </a:gridCol>
                <a:gridCol w="208280">
                  <a:extLst>
                    <a:ext uri="{9D8B030D-6E8A-4147-A177-3AD203B41FA5}">
                      <a16:colId xmlns:a16="http://schemas.microsoft.com/office/drawing/2014/main" val="911925992"/>
                    </a:ext>
                  </a:extLst>
                </a:gridCol>
                <a:gridCol w="208280">
                  <a:extLst>
                    <a:ext uri="{9D8B030D-6E8A-4147-A177-3AD203B41FA5}">
                      <a16:colId xmlns:a16="http://schemas.microsoft.com/office/drawing/2014/main" val="3157587125"/>
                    </a:ext>
                  </a:extLst>
                </a:gridCol>
                <a:gridCol w="208280">
                  <a:extLst>
                    <a:ext uri="{9D8B030D-6E8A-4147-A177-3AD203B41FA5}">
                      <a16:colId xmlns:a16="http://schemas.microsoft.com/office/drawing/2014/main" val="3502253586"/>
                    </a:ext>
                  </a:extLst>
                </a:gridCol>
                <a:gridCol w="208280">
                  <a:extLst>
                    <a:ext uri="{9D8B030D-6E8A-4147-A177-3AD203B41FA5}">
                      <a16:colId xmlns:a16="http://schemas.microsoft.com/office/drawing/2014/main" val="2346664223"/>
                    </a:ext>
                  </a:extLst>
                </a:gridCol>
                <a:gridCol w="208280">
                  <a:extLst>
                    <a:ext uri="{9D8B030D-6E8A-4147-A177-3AD203B41FA5}">
                      <a16:colId xmlns:a16="http://schemas.microsoft.com/office/drawing/2014/main" val="2663707308"/>
                    </a:ext>
                  </a:extLst>
                </a:gridCol>
                <a:gridCol w="208280">
                  <a:extLst>
                    <a:ext uri="{9D8B030D-6E8A-4147-A177-3AD203B41FA5}">
                      <a16:colId xmlns:a16="http://schemas.microsoft.com/office/drawing/2014/main" val="1197091061"/>
                    </a:ext>
                  </a:extLst>
                </a:gridCol>
                <a:gridCol w="208280">
                  <a:extLst>
                    <a:ext uri="{9D8B030D-6E8A-4147-A177-3AD203B41FA5}">
                      <a16:colId xmlns:a16="http://schemas.microsoft.com/office/drawing/2014/main" val="1731402218"/>
                    </a:ext>
                  </a:extLst>
                </a:gridCol>
                <a:gridCol w="208280">
                  <a:extLst>
                    <a:ext uri="{9D8B030D-6E8A-4147-A177-3AD203B41FA5}">
                      <a16:colId xmlns:a16="http://schemas.microsoft.com/office/drawing/2014/main" val="33327797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480275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Ismaning.de - 2019-07-26 14:50:13 </a:t>
                      </a:r>
                      <a:r>
                        <a:rPr kumimoji="0" lang="de-DE" sz="1000" b="0" i="0" u="none" strike="noStrike" kern="1200" cap="none" spc="0" normalizeH="0" baseline="0" noProof="0">
                          <a:ln>
                            <a:noFill/>
                          </a:ln>
                          <a:solidFill>
                            <a:prstClr val="black"/>
                          </a:solidFill>
                          <a:effectLst/>
                          <a:uLnTx/>
                          <a:uFillTx/>
                          <a:latin typeface="+mn-lt"/>
                          <a:ea typeface="+mn-ea"/>
                          <a:cs typeface="+mn-cs"/>
                        </a:rPr>
                        <a:t> 
 10 Jahre Kultur- und Bildungszentrum Seidl-Mühle! Das haben wir vergangenes Wochenende mit einem tollen Fest gefeiert.
https://youtu.be/OFR67xcMvkg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https://external.xx.fbcdn.net/safe_image.php?d=AQDDbJgqJebbyfRb&amp;w=720&amp;h=720&amp;url=https%3A%2F%2Fi.ytimg.com%2Fvi%2FOFR67xcMvkg%2Fhqdefault.jpg&amp;cfs=1&amp;_nc_hash=AQCuWn8ndhG4svJv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07/30/2019 08:28:32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5.5901 %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026939996"/>
                  </a:ext>
                </a:extLst>
              </a:tr>
            </a:tbl>
          </a:graphicData>
        </a:graphic>
      </p:graphicFrame>
      <p:sp>
        <p:nvSpPr>
          <p:cNvPr id="4" name="Text Placeholder 3">
            <a:extLst>
              <a:ext uri="{FF2B5EF4-FFF2-40B4-BE49-F238E27FC236}">
                <a16:creationId xmlns:a16="http://schemas.microsoft.com/office/drawing/2014/main" id="{F6A69368-ABCB-4312-8D19-B9A365555577}"/>
              </a:ext>
            </a:extLst>
          </p:cNvPr>
          <p:cNvSpPr>
            <a:spLocks noGrp="1"/>
          </p:cNvSpPr>
          <p:nvPr>
            <p:ph type="body" sz="quarter" idx="14"/>
          </p:nvPr>
        </p:nvSpPr>
        <p:spPr/>
        <p:txBody>
          <a:bodyPr/>
          <a:lstStyle/>
          <a:p>
            <a:r>
              <a:rPr lang="en-US"/>
              <a:t>06/01/2019 - 07/30/2019</a:t>
            </a:r>
          </a:p>
        </p:txBody>
      </p:sp>
    </p:spTree>
    <p:extLst>
      <p:ext uri="{BB962C8B-B14F-4D97-AF65-F5344CB8AC3E}">
        <p14:creationId xmlns:p14="http://schemas.microsoft.com/office/powerpoint/2010/main" val="20777093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7D02C5-A39D-4550-9D8D-B221FB6E4124}"/>
              </a:ext>
            </a:extLst>
          </p:cNvPr>
          <p:cNvSpPr>
            <a:spLocks noGrp="1"/>
          </p:cNvSpPr>
          <p:nvPr>
            <p:ph type="title"/>
          </p:nvPr>
        </p:nvSpPr>
        <p:spPr/>
        <p:txBody>
          <a:bodyPr/>
          <a:lstStyle/>
          <a:p>
            <a:r>
              <a:rPr lang="en-US"/>
              <a:t>Facebook Own Posts Table | Gemeinde Ismaning - 7 of 26</a:t>
            </a:r>
          </a:p>
        </p:txBody>
      </p:sp>
      <p:graphicFrame>
        <p:nvGraphicFramePr>
          <p:cNvPr id="5" name="Table Placeholder 4">
            <a:extLst>
              <a:ext uri="{FF2B5EF4-FFF2-40B4-BE49-F238E27FC236}">
                <a16:creationId xmlns:a16="http://schemas.microsoft.com/office/drawing/2014/main" id="{86C3AE0E-730A-4CD9-9CD8-C394ABD248E1}"/>
              </a:ext>
            </a:extLst>
          </p:cNvPr>
          <p:cNvGraphicFramePr>
            <a:graphicFrameLocks noGrp="1"/>
          </p:cNvGraphicFramePr>
          <p:nvPr>
            <p:ph type="tbl" sz="quarter" idx="13"/>
            <p:extLst>
              <p:ext uri="{D42A27DB-BD31-4B8C-83A1-F6EECF244321}">
                <p14:modId xmlns:p14="http://schemas.microsoft.com/office/powerpoint/2010/main" val="27037935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3014693816"/>
                    </a:ext>
                  </a:extLst>
                </a:gridCol>
                <a:gridCol w="905255">
                  <a:extLst>
                    <a:ext uri="{9D8B030D-6E8A-4147-A177-3AD203B41FA5}">
                      <a16:colId xmlns:a16="http://schemas.microsoft.com/office/drawing/2014/main" val="2610559493"/>
                    </a:ext>
                  </a:extLst>
                </a:gridCol>
                <a:gridCol w="246888">
                  <a:extLst>
                    <a:ext uri="{9D8B030D-6E8A-4147-A177-3AD203B41FA5}">
                      <a16:colId xmlns:a16="http://schemas.microsoft.com/office/drawing/2014/main" val="3452648370"/>
                    </a:ext>
                  </a:extLst>
                </a:gridCol>
                <a:gridCol w="208280">
                  <a:extLst>
                    <a:ext uri="{9D8B030D-6E8A-4147-A177-3AD203B41FA5}">
                      <a16:colId xmlns:a16="http://schemas.microsoft.com/office/drawing/2014/main" val="419561514"/>
                    </a:ext>
                  </a:extLst>
                </a:gridCol>
                <a:gridCol w="208280">
                  <a:extLst>
                    <a:ext uri="{9D8B030D-6E8A-4147-A177-3AD203B41FA5}">
                      <a16:colId xmlns:a16="http://schemas.microsoft.com/office/drawing/2014/main" val="1428633844"/>
                    </a:ext>
                  </a:extLst>
                </a:gridCol>
                <a:gridCol w="208280">
                  <a:extLst>
                    <a:ext uri="{9D8B030D-6E8A-4147-A177-3AD203B41FA5}">
                      <a16:colId xmlns:a16="http://schemas.microsoft.com/office/drawing/2014/main" val="2883829000"/>
                    </a:ext>
                  </a:extLst>
                </a:gridCol>
                <a:gridCol w="208280">
                  <a:extLst>
                    <a:ext uri="{9D8B030D-6E8A-4147-A177-3AD203B41FA5}">
                      <a16:colId xmlns:a16="http://schemas.microsoft.com/office/drawing/2014/main" val="2027790577"/>
                    </a:ext>
                  </a:extLst>
                </a:gridCol>
                <a:gridCol w="208280">
                  <a:extLst>
                    <a:ext uri="{9D8B030D-6E8A-4147-A177-3AD203B41FA5}">
                      <a16:colId xmlns:a16="http://schemas.microsoft.com/office/drawing/2014/main" val="448377932"/>
                    </a:ext>
                  </a:extLst>
                </a:gridCol>
                <a:gridCol w="208280">
                  <a:extLst>
                    <a:ext uri="{9D8B030D-6E8A-4147-A177-3AD203B41FA5}">
                      <a16:colId xmlns:a16="http://schemas.microsoft.com/office/drawing/2014/main" val="2959099266"/>
                    </a:ext>
                  </a:extLst>
                </a:gridCol>
                <a:gridCol w="208280">
                  <a:extLst>
                    <a:ext uri="{9D8B030D-6E8A-4147-A177-3AD203B41FA5}">
                      <a16:colId xmlns:a16="http://schemas.microsoft.com/office/drawing/2014/main" val="532683958"/>
                    </a:ext>
                  </a:extLst>
                </a:gridCol>
                <a:gridCol w="208280">
                  <a:extLst>
                    <a:ext uri="{9D8B030D-6E8A-4147-A177-3AD203B41FA5}">
                      <a16:colId xmlns:a16="http://schemas.microsoft.com/office/drawing/2014/main" val="1845765939"/>
                    </a:ext>
                  </a:extLst>
                </a:gridCol>
                <a:gridCol w="208280">
                  <a:extLst>
                    <a:ext uri="{9D8B030D-6E8A-4147-A177-3AD203B41FA5}">
                      <a16:colId xmlns:a16="http://schemas.microsoft.com/office/drawing/2014/main" val="2838694841"/>
                    </a:ext>
                  </a:extLst>
                </a:gridCol>
                <a:gridCol w="208280">
                  <a:extLst>
                    <a:ext uri="{9D8B030D-6E8A-4147-A177-3AD203B41FA5}">
                      <a16:colId xmlns:a16="http://schemas.microsoft.com/office/drawing/2014/main" val="1959244539"/>
                    </a:ext>
                  </a:extLst>
                </a:gridCol>
                <a:gridCol w="208280">
                  <a:extLst>
                    <a:ext uri="{9D8B030D-6E8A-4147-A177-3AD203B41FA5}">
                      <a16:colId xmlns:a16="http://schemas.microsoft.com/office/drawing/2014/main" val="3761231990"/>
                    </a:ext>
                  </a:extLst>
                </a:gridCol>
                <a:gridCol w="208280">
                  <a:extLst>
                    <a:ext uri="{9D8B030D-6E8A-4147-A177-3AD203B41FA5}">
                      <a16:colId xmlns:a16="http://schemas.microsoft.com/office/drawing/2014/main" val="3845630073"/>
                    </a:ext>
                  </a:extLst>
                </a:gridCol>
                <a:gridCol w="208280">
                  <a:extLst>
                    <a:ext uri="{9D8B030D-6E8A-4147-A177-3AD203B41FA5}">
                      <a16:colId xmlns:a16="http://schemas.microsoft.com/office/drawing/2014/main" val="3773362140"/>
                    </a:ext>
                  </a:extLst>
                </a:gridCol>
                <a:gridCol w="208280">
                  <a:extLst>
                    <a:ext uri="{9D8B030D-6E8A-4147-A177-3AD203B41FA5}">
                      <a16:colId xmlns:a16="http://schemas.microsoft.com/office/drawing/2014/main" val="660271250"/>
                    </a:ext>
                  </a:extLst>
                </a:gridCol>
                <a:gridCol w="208280">
                  <a:extLst>
                    <a:ext uri="{9D8B030D-6E8A-4147-A177-3AD203B41FA5}">
                      <a16:colId xmlns:a16="http://schemas.microsoft.com/office/drawing/2014/main" val="2760682307"/>
                    </a:ext>
                  </a:extLst>
                </a:gridCol>
                <a:gridCol w="208280">
                  <a:extLst>
                    <a:ext uri="{9D8B030D-6E8A-4147-A177-3AD203B41FA5}">
                      <a16:colId xmlns:a16="http://schemas.microsoft.com/office/drawing/2014/main" val="3079015461"/>
                    </a:ext>
                  </a:extLst>
                </a:gridCol>
                <a:gridCol w="208280">
                  <a:extLst>
                    <a:ext uri="{9D8B030D-6E8A-4147-A177-3AD203B41FA5}">
                      <a16:colId xmlns:a16="http://schemas.microsoft.com/office/drawing/2014/main" val="3947626174"/>
                    </a:ext>
                  </a:extLst>
                </a:gridCol>
                <a:gridCol w="208280">
                  <a:extLst>
                    <a:ext uri="{9D8B030D-6E8A-4147-A177-3AD203B41FA5}">
                      <a16:colId xmlns:a16="http://schemas.microsoft.com/office/drawing/2014/main" val="1512657704"/>
                    </a:ext>
                  </a:extLst>
                </a:gridCol>
                <a:gridCol w="208280">
                  <a:extLst>
                    <a:ext uri="{9D8B030D-6E8A-4147-A177-3AD203B41FA5}">
                      <a16:colId xmlns:a16="http://schemas.microsoft.com/office/drawing/2014/main" val="2355066222"/>
                    </a:ext>
                  </a:extLst>
                </a:gridCol>
                <a:gridCol w="208280">
                  <a:extLst>
                    <a:ext uri="{9D8B030D-6E8A-4147-A177-3AD203B41FA5}">
                      <a16:colId xmlns:a16="http://schemas.microsoft.com/office/drawing/2014/main" val="974829867"/>
                    </a:ext>
                  </a:extLst>
                </a:gridCol>
                <a:gridCol w="208280">
                  <a:extLst>
                    <a:ext uri="{9D8B030D-6E8A-4147-A177-3AD203B41FA5}">
                      <a16:colId xmlns:a16="http://schemas.microsoft.com/office/drawing/2014/main" val="1264748241"/>
                    </a:ext>
                  </a:extLst>
                </a:gridCol>
                <a:gridCol w="208280">
                  <a:extLst>
                    <a:ext uri="{9D8B030D-6E8A-4147-A177-3AD203B41FA5}">
                      <a16:colId xmlns:a16="http://schemas.microsoft.com/office/drawing/2014/main" val="3183291476"/>
                    </a:ext>
                  </a:extLst>
                </a:gridCol>
                <a:gridCol w="208280">
                  <a:extLst>
                    <a:ext uri="{9D8B030D-6E8A-4147-A177-3AD203B41FA5}">
                      <a16:colId xmlns:a16="http://schemas.microsoft.com/office/drawing/2014/main" val="3720017424"/>
                    </a:ext>
                  </a:extLst>
                </a:gridCol>
                <a:gridCol w="208280">
                  <a:extLst>
                    <a:ext uri="{9D8B030D-6E8A-4147-A177-3AD203B41FA5}">
                      <a16:colId xmlns:a16="http://schemas.microsoft.com/office/drawing/2014/main" val="795631202"/>
                    </a:ext>
                  </a:extLst>
                </a:gridCol>
                <a:gridCol w="208280">
                  <a:extLst>
                    <a:ext uri="{9D8B030D-6E8A-4147-A177-3AD203B41FA5}">
                      <a16:colId xmlns:a16="http://schemas.microsoft.com/office/drawing/2014/main" val="3744575715"/>
                    </a:ext>
                  </a:extLst>
                </a:gridCol>
                <a:gridCol w="208280">
                  <a:extLst>
                    <a:ext uri="{9D8B030D-6E8A-4147-A177-3AD203B41FA5}">
                      <a16:colId xmlns:a16="http://schemas.microsoft.com/office/drawing/2014/main" val="9934750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1901872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Ismaning.de - 2019-07-26 10:00:03 </a:t>
                      </a:r>
                      <a:r>
                        <a:rPr kumimoji="0" lang="de-DE" sz="1000" b="0" i="0" u="none" strike="noStrike" kern="1200" cap="none" spc="0" normalizeH="0" baseline="0" noProof="0">
                          <a:ln>
                            <a:noFill/>
                          </a:ln>
                          <a:solidFill>
                            <a:prstClr val="black"/>
                          </a:solidFill>
                          <a:effectLst/>
                          <a:uLnTx/>
                          <a:uFillTx/>
                          <a:latin typeface="+mn-lt"/>
                          <a:ea typeface="+mn-ea"/>
                          <a:cs typeface="+mn-cs"/>
                        </a:rPr>
                        <a:t> 
 Liebe Ismaningerinnen und Ismaninger,
liebe Kinder und Jugendliche,
sie sind da – die großen Sommerferien! Endlich haben wir Zeit für die schönen Dinge im Leben. Ob am Strand, in den Bergen oder ganz entspannt zu Hause, jetzt können die Energiereserven für die zweite Jahreshälfte wieder aufgetankt werden.
An den langen Sommertagen lassen sich Erholung und gleichzeitig Abwechslung für Körper und Geist besonders gut vereinbaren. Gönnen Sie sich diese wohlverdiente Auszeit.
Ich wünsche Ihnen, egal wohin es Sie zieht, eine schöne unbeschwerte Urlaubszeit!
Herzliche Urlaubsgrüße
Ihr
Dr. Alexander Greulich
Erster Bürgermeister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https://scontent.xx.fbcdn.net/v/t1.0-9/s720x720/67394245_2137577219872118_3259335180673875968_n.jpg?_nc_cat=106&amp;_nc_oc=AQm7McYPUwiiJu7989J-BZ_aIgl5Cyqv13Nu3nr5T1rn3LSGWA3lgJyj8xlmK0EA9ys&amp;_nc_ht=scontent.xx&amp;oh=b20209fa90ff571b2a1b5196bcf4b0b4&amp;oe=5DB057B0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07/30/2019 08:28:32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15.3684 %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61769874"/>
                  </a:ext>
                </a:extLst>
              </a:tr>
            </a:tbl>
          </a:graphicData>
        </a:graphic>
      </p:graphicFrame>
      <p:sp>
        <p:nvSpPr>
          <p:cNvPr id="4" name="Text Placeholder 3">
            <a:extLst>
              <a:ext uri="{FF2B5EF4-FFF2-40B4-BE49-F238E27FC236}">
                <a16:creationId xmlns:a16="http://schemas.microsoft.com/office/drawing/2014/main" id="{9BCA8A7F-D3A3-49C9-8F9D-3BB0779D1C7F}"/>
              </a:ext>
            </a:extLst>
          </p:cNvPr>
          <p:cNvSpPr>
            <a:spLocks noGrp="1"/>
          </p:cNvSpPr>
          <p:nvPr>
            <p:ph type="body" sz="quarter" idx="14"/>
          </p:nvPr>
        </p:nvSpPr>
        <p:spPr/>
        <p:txBody>
          <a:bodyPr/>
          <a:lstStyle/>
          <a:p>
            <a:r>
              <a:rPr lang="en-US"/>
              <a:t>06/01/2019 - 07/30/2019</a:t>
            </a:r>
          </a:p>
        </p:txBody>
      </p:sp>
    </p:spTree>
    <p:extLst>
      <p:ext uri="{BB962C8B-B14F-4D97-AF65-F5344CB8AC3E}">
        <p14:creationId xmlns:p14="http://schemas.microsoft.com/office/powerpoint/2010/main" val="19857248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20D6CD-C53B-48F0-AAFF-115EEF9B8372}"/>
              </a:ext>
            </a:extLst>
          </p:cNvPr>
          <p:cNvSpPr>
            <a:spLocks noGrp="1"/>
          </p:cNvSpPr>
          <p:nvPr>
            <p:ph type="title"/>
          </p:nvPr>
        </p:nvSpPr>
        <p:spPr/>
        <p:txBody>
          <a:bodyPr/>
          <a:lstStyle/>
          <a:p>
            <a:r>
              <a:rPr lang="en-US"/>
              <a:t>Facebook Own Posts Table | Gemeinde Ismaning - 8 of 26</a:t>
            </a:r>
          </a:p>
        </p:txBody>
      </p:sp>
      <p:graphicFrame>
        <p:nvGraphicFramePr>
          <p:cNvPr id="5" name="Table Placeholder 4">
            <a:extLst>
              <a:ext uri="{FF2B5EF4-FFF2-40B4-BE49-F238E27FC236}">
                <a16:creationId xmlns:a16="http://schemas.microsoft.com/office/drawing/2014/main" id="{87872BCC-E2B3-4D6D-B194-3F39F194A397}"/>
              </a:ext>
            </a:extLst>
          </p:cNvPr>
          <p:cNvGraphicFramePr>
            <a:graphicFrameLocks noGrp="1"/>
          </p:cNvGraphicFramePr>
          <p:nvPr>
            <p:ph type="tbl" sz="quarter" idx="13"/>
            <p:extLst>
              <p:ext uri="{D42A27DB-BD31-4B8C-83A1-F6EECF244321}">
                <p14:modId xmlns:p14="http://schemas.microsoft.com/office/powerpoint/2010/main" val="8658463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2353133381"/>
                    </a:ext>
                  </a:extLst>
                </a:gridCol>
                <a:gridCol w="905255">
                  <a:extLst>
                    <a:ext uri="{9D8B030D-6E8A-4147-A177-3AD203B41FA5}">
                      <a16:colId xmlns:a16="http://schemas.microsoft.com/office/drawing/2014/main" val="2406198438"/>
                    </a:ext>
                  </a:extLst>
                </a:gridCol>
                <a:gridCol w="246888">
                  <a:extLst>
                    <a:ext uri="{9D8B030D-6E8A-4147-A177-3AD203B41FA5}">
                      <a16:colId xmlns:a16="http://schemas.microsoft.com/office/drawing/2014/main" val="1636418542"/>
                    </a:ext>
                  </a:extLst>
                </a:gridCol>
                <a:gridCol w="208280">
                  <a:extLst>
                    <a:ext uri="{9D8B030D-6E8A-4147-A177-3AD203B41FA5}">
                      <a16:colId xmlns:a16="http://schemas.microsoft.com/office/drawing/2014/main" val="1811716713"/>
                    </a:ext>
                  </a:extLst>
                </a:gridCol>
                <a:gridCol w="208280">
                  <a:extLst>
                    <a:ext uri="{9D8B030D-6E8A-4147-A177-3AD203B41FA5}">
                      <a16:colId xmlns:a16="http://schemas.microsoft.com/office/drawing/2014/main" val="3377548908"/>
                    </a:ext>
                  </a:extLst>
                </a:gridCol>
                <a:gridCol w="208280">
                  <a:extLst>
                    <a:ext uri="{9D8B030D-6E8A-4147-A177-3AD203B41FA5}">
                      <a16:colId xmlns:a16="http://schemas.microsoft.com/office/drawing/2014/main" val="487873397"/>
                    </a:ext>
                  </a:extLst>
                </a:gridCol>
                <a:gridCol w="208280">
                  <a:extLst>
                    <a:ext uri="{9D8B030D-6E8A-4147-A177-3AD203B41FA5}">
                      <a16:colId xmlns:a16="http://schemas.microsoft.com/office/drawing/2014/main" val="628906271"/>
                    </a:ext>
                  </a:extLst>
                </a:gridCol>
                <a:gridCol w="208280">
                  <a:extLst>
                    <a:ext uri="{9D8B030D-6E8A-4147-A177-3AD203B41FA5}">
                      <a16:colId xmlns:a16="http://schemas.microsoft.com/office/drawing/2014/main" val="2650685053"/>
                    </a:ext>
                  </a:extLst>
                </a:gridCol>
                <a:gridCol w="208280">
                  <a:extLst>
                    <a:ext uri="{9D8B030D-6E8A-4147-A177-3AD203B41FA5}">
                      <a16:colId xmlns:a16="http://schemas.microsoft.com/office/drawing/2014/main" val="2588453797"/>
                    </a:ext>
                  </a:extLst>
                </a:gridCol>
                <a:gridCol w="208280">
                  <a:extLst>
                    <a:ext uri="{9D8B030D-6E8A-4147-A177-3AD203B41FA5}">
                      <a16:colId xmlns:a16="http://schemas.microsoft.com/office/drawing/2014/main" val="838495158"/>
                    </a:ext>
                  </a:extLst>
                </a:gridCol>
                <a:gridCol w="208280">
                  <a:extLst>
                    <a:ext uri="{9D8B030D-6E8A-4147-A177-3AD203B41FA5}">
                      <a16:colId xmlns:a16="http://schemas.microsoft.com/office/drawing/2014/main" val="3822884353"/>
                    </a:ext>
                  </a:extLst>
                </a:gridCol>
                <a:gridCol w="208280">
                  <a:extLst>
                    <a:ext uri="{9D8B030D-6E8A-4147-A177-3AD203B41FA5}">
                      <a16:colId xmlns:a16="http://schemas.microsoft.com/office/drawing/2014/main" val="1687167392"/>
                    </a:ext>
                  </a:extLst>
                </a:gridCol>
                <a:gridCol w="208280">
                  <a:extLst>
                    <a:ext uri="{9D8B030D-6E8A-4147-A177-3AD203B41FA5}">
                      <a16:colId xmlns:a16="http://schemas.microsoft.com/office/drawing/2014/main" val="3052910858"/>
                    </a:ext>
                  </a:extLst>
                </a:gridCol>
                <a:gridCol w="208280">
                  <a:extLst>
                    <a:ext uri="{9D8B030D-6E8A-4147-A177-3AD203B41FA5}">
                      <a16:colId xmlns:a16="http://schemas.microsoft.com/office/drawing/2014/main" val="3002759782"/>
                    </a:ext>
                  </a:extLst>
                </a:gridCol>
                <a:gridCol w="208280">
                  <a:extLst>
                    <a:ext uri="{9D8B030D-6E8A-4147-A177-3AD203B41FA5}">
                      <a16:colId xmlns:a16="http://schemas.microsoft.com/office/drawing/2014/main" val="4003913954"/>
                    </a:ext>
                  </a:extLst>
                </a:gridCol>
                <a:gridCol w="208280">
                  <a:extLst>
                    <a:ext uri="{9D8B030D-6E8A-4147-A177-3AD203B41FA5}">
                      <a16:colId xmlns:a16="http://schemas.microsoft.com/office/drawing/2014/main" val="2120692314"/>
                    </a:ext>
                  </a:extLst>
                </a:gridCol>
                <a:gridCol w="208280">
                  <a:extLst>
                    <a:ext uri="{9D8B030D-6E8A-4147-A177-3AD203B41FA5}">
                      <a16:colId xmlns:a16="http://schemas.microsoft.com/office/drawing/2014/main" val="3395719020"/>
                    </a:ext>
                  </a:extLst>
                </a:gridCol>
                <a:gridCol w="208280">
                  <a:extLst>
                    <a:ext uri="{9D8B030D-6E8A-4147-A177-3AD203B41FA5}">
                      <a16:colId xmlns:a16="http://schemas.microsoft.com/office/drawing/2014/main" val="2577489091"/>
                    </a:ext>
                  </a:extLst>
                </a:gridCol>
                <a:gridCol w="208280">
                  <a:extLst>
                    <a:ext uri="{9D8B030D-6E8A-4147-A177-3AD203B41FA5}">
                      <a16:colId xmlns:a16="http://schemas.microsoft.com/office/drawing/2014/main" val="23774635"/>
                    </a:ext>
                  </a:extLst>
                </a:gridCol>
                <a:gridCol w="208280">
                  <a:extLst>
                    <a:ext uri="{9D8B030D-6E8A-4147-A177-3AD203B41FA5}">
                      <a16:colId xmlns:a16="http://schemas.microsoft.com/office/drawing/2014/main" val="3231870048"/>
                    </a:ext>
                  </a:extLst>
                </a:gridCol>
                <a:gridCol w="208280">
                  <a:extLst>
                    <a:ext uri="{9D8B030D-6E8A-4147-A177-3AD203B41FA5}">
                      <a16:colId xmlns:a16="http://schemas.microsoft.com/office/drawing/2014/main" val="669417431"/>
                    </a:ext>
                  </a:extLst>
                </a:gridCol>
                <a:gridCol w="208280">
                  <a:extLst>
                    <a:ext uri="{9D8B030D-6E8A-4147-A177-3AD203B41FA5}">
                      <a16:colId xmlns:a16="http://schemas.microsoft.com/office/drawing/2014/main" val="351035337"/>
                    </a:ext>
                  </a:extLst>
                </a:gridCol>
                <a:gridCol w="208280">
                  <a:extLst>
                    <a:ext uri="{9D8B030D-6E8A-4147-A177-3AD203B41FA5}">
                      <a16:colId xmlns:a16="http://schemas.microsoft.com/office/drawing/2014/main" val="4038890195"/>
                    </a:ext>
                  </a:extLst>
                </a:gridCol>
                <a:gridCol w="208280">
                  <a:extLst>
                    <a:ext uri="{9D8B030D-6E8A-4147-A177-3AD203B41FA5}">
                      <a16:colId xmlns:a16="http://schemas.microsoft.com/office/drawing/2014/main" val="3059145194"/>
                    </a:ext>
                  </a:extLst>
                </a:gridCol>
                <a:gridCol w="208280">
                  <a:extLst>
                    <a:ext uri="{9D8B030D-6E8A-4147-A177-3AD203B41FA5}">
                      <a16:colId xmlns:a16="http://schemas.microsoft.com/office/drawing/2014/main" val="166061172"/>
                    </a:ext>
                  </a:extLst>
                </a:gridCol>
                <a:gridCol w="208280">
                  <a:extLst>
                    <a:ext uri="{9D8B030D-6E8A-4147-A177-3AD203B41FA5}">
                      <a16:colId xmlns:a16="http://schemas.microsoft.com/office/drawing/2014/main" val="38847840"/>
                    </a:ext>
                  </a:extLst>
                </a:gridCol>
                <a:gridCol w="208280">
                  <a:extLst>
                    <a:ext uri="{9D8B030D-6E8A-4147-A177-3AD203B41FA5}">
                      <a16:colId xmlns:a16="http://schemas.microsoft.com/office/drawing/2014/main" val="2835529296"/>
                    </a:ext>
                  </a:extLst>
                </a:gridCol>
                <a:gridCol w="208280">
                  <a:extLst>
                    <a:ext uri="{9D8B030D-6E8A-4147-A177-3AD203B41FA5}">
                      <a16:colId xmlns:a16="http://schemas.microsoft.com/office/drawing/2014/main" val="1514266510"/>
                    </a:ext>
                  </a:extLst>
                </a:gridCol>
                <a:gridCol w="208280">
                  <a:extLst>
                    <a:ext uri="{9D8B030D-6E8A-4147-A177-3AD203B41FA5}">
                      <a16:colId xmlns:a16="http://schemas.microsoft.com/office/drawing/2014/main" val="18173894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957841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Ismaning.de - 2019-07-25 06:15:12 </a:t>
                      </a:r>
                      <a:r>
                        <a:rPr kumimoji="0" lang="de-DE" sz="1000" b="0" i="0" u="none" strike="noStrike" kern="1200" cap="none" spc="0" normalizeH="0" baseline="0" noProof="0">
                          <a:ln>
                            <a:noFill/>
                          </a:ln>
                          <a:solidFill>
                            <a:prstClr val="black"/>
                          </a:solidFill>
                          <a:effectLst/>
                          <a:uLnTx/>
                          <a:uFillTx/>
                          <a:latin typeface="+mn-lt"/>
                          <a:ea typeface="+mn-ea"/>
                          <a:cs typeface="+mn-cs"/>
                        </a:rPr>
                        <a:t> 
 Stadtradeln 2019 – ein tolles Ergebnis!
Im Zeitraum vom 29. Juni bis zum 19. Juli 2019 haben viele fleißigen Radlerinnen und Radler aus Ismaning ein tolles Ergebnis erreicht! 🚲
25 aktive Teams mit über 600 Teilnehmer/innen sind während der 21 Tage fast 90.000 Kilometer mit dem Rad gefahren. Damit konnte das Endergebnis vom letzten Jahr mit 64.295 Kilometer überholt werden. In diesem Jahr liegt Ismaning im Vergleich der 28 teilnehmenden Landkreisgemeinden auf Platz 3, hinter Planegg und Garching.
Den höchsten Endkilometerstand verzeichnete das aus 350 Mitgliedern bestehende Team Isgy mit über 26.000 gefahrenen Kilometern. Die meisten Kilometer pro einzelnen Teilnehmer wurden von der zweiköpfigen Fahrradgruppe Korsika mit 1.024 Kilometer pro Person zurückgelegt.
Dieses Jahr hat sich auch das erste Mal das Team der Realschule Ismaning am Stadtradeln beteiligt und hat gleich über 12.000 km zu unserem Gesamtergebnis beigetragen.
Wir freuen uns über dieses gute Ergebnis und über die 10 to CO2, die dank der Fahrradaktivität binnen der drei Stadtradeln-Wochen eingespart werden konnten.
NordAllianz-Sternfahrt mit dem Endpunkt Ismaning; Foto: Ursula Baumgart
Ebenfalls ein Zeichen für den Klimaschutz und für den Ausbau des Radverkehrs setzten die Bürgermeister der acht NordAllianz-Kommunen (Eching, Garching, Hallbergmoos, Ismaning, Neufahrn, Oberschleißheim, Unterföhring, Unterschleißheim) am 12. Juli 2019 im Rahmen der gemeinsamen Sternfahrt, die in diesem Jahr in Ismaning endete. Unterstützt wurden die Rathauschefs von rund 80 radaktiven Bürgerinnen und Bürger der jeweiligen Kommune.
Foto: Ursula Baumgart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https://scontent.xx.fbcdn.net/v/t1.0-9/s720x720/67283823_2137579436538563_3364494989605208064_o.jpg?_nc_cat=109&amp;_nc_oc=AQnuqjSs-_TTQBZjqUJ3g2Gd8Ayu4iwv-6AZ3bgph0L4LdJkL7X0mAedTAsflqG34x0&amp;_nc_ht=scontent.xx&amp;oh=4a7b0ebc9497f7b5b2d1da3e9dfa24e9&amp;oe=5DE28C3E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07/30/2019 08:28:32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6.8847 %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446906349"/>
                  </a:ext>
                </a:extLst>
              </a:tr>
            </a:tbl>
          </a:graphicData>
        </a:graphic>
      </p:graphicFrame>
      <p:sp>
        <p:nvSpPr>
          <p:cNvPr id="4" name="Text Placeholder 3">
            <a:extLst>
              <a:ext uri="{FF2B5EF4-FFF2-40B4-BE49-F238E27FC236}">
                <a16:creationId xmlns:a16="http://schemas.microsoft.com/office/drawing/2014/main" id="{64387331-A54D-49F0-9B55-2A427B2DE0D0}"/>
              </a:ext>
            </a:extLst>
          </p:cNvPr>
          <p:cNvSpPr>
            <a:spLocks noGrp="1"/>
          </p:cNvSpPr>
          <p:nvPr>
            <p:ph type="body" sz="quarter" idx="14"/>
          </p:nvPr>
        </p:nvSpPr>
        <p:spPr/>
        <p:txBody>
          <a:bodyPr/>
          <a:lstStyle/>
          <a:p>
            <a:r>
              <a:rPr lang="en-US"/>
              <a:t>06/01/2019 - 07/30/2019</a:t>
            </a:r>
          </a:p>
        </p:txBody>
      </p:sp>
    </p:spTree>
    <p:extLst>
      <p:ext uri="{BB962C8B-B14F-4D97-AF65-F5344CB8AC3E}">
        <p14:creationId xmlns:p14="http://schemas.microsoft.com/office/powerpoint/2010/main" val="36297774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6EC9E-9FFD-40DD-B057-131DF49FC71E}"/>
              </a:ext>
            </a:extLst>
          </p:cNvPr>
          <p:cNvSpPr>
            <a:spLocks noGrp="1"/>
          </p:cNvSpPr>
          <p:nvPr>
            <p:ph type="title"/>
          </p:nvPr>
        </p:nvSpPr>
        <p:spPr/>
        <p:txBody>
          <a:bodyPr/>
          <a:lstStyle/>
          <a:p>
            <a:r>
              <a:rPr lang="en-US"/>
              <a:t>Facebook Own Posts Table | Gemeinde Ismaning - 9 of 26</a:t>
            </a:r>
          </a:p>
        </p:txBody>
      </p:sp>
      <p:graphicFrame>
        <p:nvGraphicFramePr>
          <p:cNvPr id="5" name="Table Placeholder 4">
            <a:extLst>
              <a:ext uri="{FF2B5EF4-FFF2-40B4-BE49-F238E27FC236}">
                <a16:creationId xmlns:a16="http://schemas.microsoft.com/office/drawing/2014/main" id="{12FFA8B5-6D63-423C-B029-AE9B49CF37CA}"/>
              </a:ext>
            </a:extLst>
          </p:cNvPr>
          <p:cNvGraphicFramePr>
            <a:graphicFrameLocks noGrp="1"/>
          </p:cNvGraphicFramePr>
          <p:nvPr>
            <p:ph type="tbl" sz="quarter" idx="13"/>
            <p:extLst>
              <p:ext uri="{D42A27DB-BD31-4B8C-83A1-F6EECF244321}">
                <p14:modId xmlns:p14="http://schemas.microsoft.com/office/powerpoint/2010/main" val="28755856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2970824314"/>
                    </a:ext>
                  </a:extLst>
                </a:gridCol>
                <a:gridCol w="905255">
                  <a:extLst>
                    <a:ext uri="{9D8B030D-6E8A-4147-A177-3AD203B41FA5}">
                      <a16:colId xmlns:a16="http://schemas.microsoft.com/office/drawing/2014/main" val="2350223498"/>
                    </a:ext>
                  </a:extLst>
                </a:gridCol>
                <a:gridCol w="246888">
                  <a:extLst>
                    <a:ext uri="{9D8B030D-6E8A-4147-A177-3AD203B41FA5}">
                      <a16:colId xmlns:a16="http://schemas.microsoft.com/office/drawing/2014/main" val="1614120254"/>
                    </a:ext>
                  </a:extLst>
                </a:gridCol>
                <a:gridCol w="208280">
                  <a:extLst>
                    <a:ext uri="{9D8B030D-6E8A-4147-A177-3AD203B41FA5}">
                      <a16:colId xmlns:a16="http://schemas.microsoft.com/office/drawing/2014/main" val="2646080354"/>
                    </a:ext>
                  </a:extLst>
                </a:gridCol>
                <a:gridCol w="208280">
                  <a:extLst>
                    <a:ext uri="{9D8B030D-6E8A-4147-A177-3AD203B41FA5}">
                      <a16:colId xmlns:a16="http://schemas.microsoft.com/office/drawing/2014/main" val="557523879"/>
                    </a:ext>
                  </a:extLst>
                </a:gridCol>
                <a:gridCol w="208280">
                  <a:extLst>
                    <a:ext uri="{9D8B030D-6E8A-4147-A177-3AD203B41FA5}">
                      <a16:colId xmlns:a16="http://schemas.microsoft.com/office/drawing/2014/main" val="3949999403"/>
                    </a:ext>
                  </a:extLst>
                </a:gridCol>
                <a:gridCol w="208280">
                  <a:extLst>
                    <a:ext uri="{9D8B030D-6E8A-4147-A177-3AD203B41FA5}">
                      <a16:colId xmlns:a16="http://schemas.microsoft.com/office/drawing/2014/main" val="3074798702"/>
                    </a:ext>
                  </a:extLst>
                </a:gridCol>
                <a:gridCol w="208280">
                  <a:extLst>
                    <a:ext uri="{9D8B030D-6E8A-4147-A177-3AD203B41FA5}">
                      <a16:colId xmlns:a16="http://schemas.microsoft.com/office/drawing/2014/main" val="13784769"/>
                    </a:ext>
                  </a:extLst>
                </a:gridCol>
                <a:gridCol w="208280">
                  <a:extLst>
                    <a:ext uri="{9D8B030D-6E8A-4147-A177-3AD203B41FA5}">
                      <a16:colId xmlns:a16="http://schemas.microsoft.com/office/drawing/2014/main" val="2888358616"/>
                    </a:ext>
                  </a:extLst>
                </a:gridCol>
                <a:gridCol w="208280">
                  <a:extLst>
                    <a:ext uri="{9D8B030D-6E8A-4147-A177-3AD203B41FA5}">
                      <a16:colId xmlns:a16="http://schemas.microsoft.com/office/drawing/2014/main" val="2950502048"/>
                    </a:ext>
                  </a:extLst>
                </a:gridCol>
                <a:gridCol w="208280">
                  <a:extLst>
                    <a:ext uri="{9D8B030D-6E8A-4147-A177-3AD203B41FA5}">
                      <a16:colId xmlns:a16="http://schemas.microsoft.com/office/drawing/2014/main" val="3572556648"/>
                    </a:ext>
                  </a:extLst>
                </a:gridCol>
                <a:gridCol w="208280">
                  <a:extLst>
                    <a:ext uri="{9D8B030D-6E8A-4147-A177-3AD203B41FA5}">
                      <a16:colId xmlns:a16="http://schemas.microsoft.com/office/drawing/2014/main" val="818702491"/>
                    </a:ext>
                  </a:extLst>
                </a:gridCol>
                <a:gridCol w="208280">
                  <a:extLst>
                    <a:ext uri="{9D8B030D-6E8A-4147-A177-3AD203B41FA5}">
                      <a16:colId xmlns:a16="http://schemas.microsoft.com/office/drawing/2014/main" val="1970308938"/>
                    </a:ext>
                  </a:extLst>
                </a:gridCol>
                <a:gridCol w="208280">
                  <a:extLst>
                    <a:ext uri="{9D8B030D-6E8A-4147-A177-3AD203B41FA5}">
                      <a16:colId xmlns:a16="http://schemas.microsoft.com/office/drawing/2014/main" val="569112344"/>
                    </a:ext>
                  </a:extLst>
                </a:gridCol>
                <a:gridCol w="208280">
                  <a:extLst>
                    <a:ext uri="{9D8B030D-6E8A-4147-A177-3AD203B41FA5}">
                      <a16:colId xmlns:a16="http://schemas.microsoft.com/office/drawing/2014/main" val="3777166500"/>
                    </a:ext>
                  </a:extLst>
                </a:gridCol>
                <a:gridCol w="208280">
                  <a:extLst>
                    <a:ext uri="{9D8B030D-6E8A-4147-A177-3AD203B41FA5}">
                      <a16:colId xmlns:a16="http://schemas.microsoft.com/office/drawing/2014/main" val="1856730168"/>
                    </a:ext>
                  </a:extLst>
                </a:gridCol>
                <a:gridCol w="208280">
                  <a:extLst>
                    <a:ext uri="{9D8B030D-6E8A-4147-A177-3AD203B41FA5}">
                      <a16:colId xmlns:a16="http://schemas.microsoft.com/office/drawing/2014/main" val="1665343064"/>
                    </a:ext>
                  </a:extLst>
                </a:gridCol>
                <a:gridCol w="208280">
                  <a:extLst>
                    <a:ext uri="{9D8B030D-6E8A-4147-A177-3AD203B41FA5}">
                      <a16:colId xmlns:a16="http://schemas.microsoft.com/office/drawing/2014/main" val="3533250991"/>
                    </a:ext>
                  </a:extLst>
                </a:gridCol>
                <a:gridCol w="208280">
                  <a:extLst>
                    <a:ext uri="{9D8B030D-6E8A-4147-A177-3AD203B41FA5}">
                      <a16:colId xmlns:a16="http://schemas.microsoft.com/office/drawing/2014/main" val="2138560506"/>
                    </a:ext>
                  </a:extLst>
                </a:gridCol>
                <a:gridCol w="208280">
                  <a:extLst>
                    <a:ext uri="{9D8B030D-6E8A-4147-A177-3AD203B41FA5}">
                      <a16:colId xmlns:a16="http://schemas.microsoft.com/office/drawing/2014/main" val="948850028"/>
                    </a:ext>
                  </a:extLst>
                </a:gridCol>
                <a:gridCol w="208280">
                  <a:extLst>
                    <a:ext uri="{9D8B030D-6E8A-4147-A177-3AD203B41FA5}">
                      <a16:colId xmlns:a16="http://schemas.microsoft.com/office/drawing/2014/main" val="3631274396"/>
                    </a:ext>
                  </a:extLst>
                </a:gridCol>
                <a:gridCol w="208280">
                  <a:extLst>
                    <a:ext uri="{9D8B030D-6E8A-4147-A177-3AD203B41FA5}">
                      <a16:colId xmlns:a16="http://schemas.microsoft.com/office/drawing/2014/main" val="1176414394"/>
                    </a:ext>
                  </a:extLst>
                </a:gridCol>
                <a:gridCol w="208280">
                  <a:extLst>
                    <a:ext uri="{9D8B030D-6E8A-4147-A177-3AD203B41FA5}">
                      <a16:colId xmlns:a16="http://schemas.microsoft.com/office/drawing/2014/main" val="1764314181"/>
                    </a:ext>
                  </a:extLst>
                </a:gridCol>
                <a:gridCol w="208280">
                  <a:extLst>
                    <a:ext uri="{9D8B030D-6E8A-4147-A177-3AD203B41FA5}">
                      <a16:colId xmlns:a16="http://schemas.microsoft.com/office/drawing/2014/main" val="2623550893"/>
                    </a:ext>
                  </a:extLst>
                </a:gridCol>
                <a:gridCol w="208280">
                  <a:extLst>
                    <a:ext uri="{9D8B030D-6E8A-4147-A177-3AD203B41FA5}">
                      <a16:colId xmlns:a16="http://schemas.microsoft.com/office/drawing/2014/main" val="3965503755"/>
                    </a:ext>
                  </a:extLst>
                </a:gridCol>
                <a:gridCol w="208280">
                  <a:extLst>
                    <a:ext uri="{9D8B030D-6E8A-4147-A177-3AD203B41FA5}">
                      <a16:colId xmlns:a16="http://schemas.microsoft.com/office/drawing/2014/main" val="2275657510"/>
                    </a:ext>
                  </a:extLst>
                </a:gridCol>
                <a:gridCol w="208280">
                  <a:extLst>
                    <a:ext uri="{9D8B030D-6E8A-4147-A177-3AD203B41FA5}">
                      <a16:colId xmlns:a16="http://schemas.microsoft.com/office/drawing/2014/main" val="2038513423"/>
                    </a:ext>
                  </a:extLst>
                </a:gridCol>
                <a:gridCol w="208280">
                  <a:extLst>
                    <a:ext uri="{9D8B030D-6E8A-4147-A177-3AD203B41FA5}">
                      <a16:colId xmlns:a16="http://schemas.microsoft.com/office/drawing/2014/main" val="3172937973"/>
                    </a:ext>
                  </a:extLst>
                </a:gridCol>
                <a:gridCol w="208280">
                  <a:extLst>
                    <a:ext uri="{9D8B030D-6E8A-4147-A177-3AD203B41FA5}">
                      <a16:colId xmlns:a16="http://schemas.microsoft.com/office/drawing/2014/main" val="4126560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52461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Ismaning.de - 2019-07-24 09:01:27 </a:t>
                      </a:r>
                      <a:r>
                        <a:rPr kumimoji="0" lang="de-DE" sz="1000" b="0" i="0" u="none" strike="noStrike" kern="1200" cap="none" spc="0" normalizeH="0" baseline="0" noProof="0">
                          <a:ln>
                            <a:noFill/>
                          </a:ln>
                          <a:solidFill>
                            <a:prstClr val="black"/>
                          </a:solidFill>
                          <a:effectLst/>
                          <a:uLnTx/>
                          <a:uFillTx/>
                          <a:latin typeface="+mn-lt"/>
                          <a:ea typeface="+mn-ea"/>
                          <a:cs typeface="+mn-cs"/>
                        </a:rPr>
                        <a:t> 
 Unser weißer Maulbeerbaum im Schlosspark trägt gerade Früchte. Schön oder?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https://scontent.xx.fbcdn.net/v/t1.0-0/p180x540/67314178_2134574480172392_5311123096143396864_n.jpg?_nc_cat=108&amp;_nc_oc=AQmuGYVEA_ZJhpLhJJa1EFW_hfjuHNesJ1lGMABwWE7d_nbGSzcD1AZIR_aVrm0-TUo&amp;_nc_ht=scontent.xx&amp;oh=11f54f10a3d5e7383b798d6efad50955&amp;oe=5DE847AF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07/30/2019 08:28:32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8.2192 %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57014567"/>
                  </a:ext>
                </a:extLst>
              </a:tr>
            </a:tbl>
          </a:graphicData>
        </a:graphic>
      </p:graphicFrame>
      <p:sp>
        <p:nvSpPr>
          <p:cNvPr id="4" name="Text Placeholder 3">
            <a:extLst>
              <a:ext uri="{FF2B5EF4-FFF2-40B4-BE49-F238E27FC236}">
                <a16:creationId xmlns:a16="http://schemas.microsoft.com/office/drawing/2014/main" id="{4AA35D91-7683-4168-9123-7EA00C7D8FB2}"/>
              </a:ext>
            </a:extLst>
          </p:cNvPr>
          <p:cNvSpPr>
            <a:spLocks noGrp="1"/>
          </p:cNvSpPr>
          <p:nvPr>
            <p:ph type="body" sz="quarter" idx="14"/>
          </p:nvPr>
        </p:nvSpPr>
        <p:spPr/>
        <p:txBody>
          <a:bodyPr/>
          <a:lstStyle/>
          <a:p>
            <a:r>
              <a:rPr lang="en-US"/>
              <a:t>06/01/2019 - 07/30/2019</a:t>
            </a:r>
          </a:p>
        </p:txBody>
      </p:sp>
    </p:spTree>
    <p:extLst>
      <p:ext uri="{BB962C8B-B14F-4D97-AF65-F5344CB8AC3E}">
        <p14:creationId xmlns:p14="http://schemas.microsoft.com/office/powerpoint/2010/main" val="6035485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656D52-E3D3-458D-B435-85149CA0A138}"/>
              </a:ext>
            </a:extLst>
          </p:cNvPr>
          <p:cNvSpPr>
            <a:spLocks noGrp="1"/>
          </p:cNvSpPr>
          <p:nvPr>
            <p:ph type="title"/>
          </p:nvPr>
        </p:nvSpPr>
        <p:spPr/>
        <p:txBody>
          <a:bodyPr/>
          <a:lstStyle/>
          <a:p>
            <a:r>
              <a:rPr lang="en-US"/>
              <a:t>Facebook Own Posts Table | Gemeinde Ismaning - 10 of 26</a:t>
            </a:r>
          </a:p>
        </p:txBody>
      </p:sp>
      <p:graphicFrame>
        <p:nvGraphicFramePr>
          <p:cNvPr id="5" name="Table Placeholder 4">
            <a:extLst>
              <a:ext uri="{FF2B5EF4-FFF2-40B4-BE49-F238E27FC236}">
                <a16:creationId xmlns:a16="http://schemas.microsoft.com/office/drawing/2014/main" id="{969646E4-4915-4631-8FFD-6187FEA63CB0}"/>
              </a:ext>
            </a:extLst>
          </p:cNvPr>
          <p:cNvGraphicFramePr>
            <a:graphicFrameLocks noGrp="1"/>
          </p:cNvGraphicFramePr>
          <p:nvPr>
            <p:ph type="tbl" sz="quarter" idx="13"/>
            <p:extLst>
              <p:ext uri="{D42A27DB-BD31-4B8C-83A1-F6EECF244321}">
                <p14:modId xmlns:p14="http://schemas.microsoft.com/office/powerpoint/2010/main" val="5597875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2469699984"/>
                    </a:ext>
                  </a:extLst>
                </a:gridCol>
                <a:gridCol w="905255">
                  <a:extLst>
                    <a:ext uri="{9D8B030D-6E8A-4147-A177-3AD203B41FA5}">
                      <a16:colId xmlns:a16="http://schemas.microsoft.com/office/drawing/2014/main" val="816289152"/>
                    </a:ext>
                  </a:extLst>
                </a:gridCol>
                <a:gridCol w="246888">
                  <a:extLst>
                    <a:ext uri="{9D8B030D-6E8A-4147-A177-3AD203B41FA5}">
                      <a16:colId xmlns:a16="http://schemas.microsoft.com/office/drawing/2014/main" val="2016756613"/>
                    </a:ext>
                  </a:extLst>
                </a:gridCol>
                <a:gridCol w="208280">
                  <a:extLst>
                    <a:ext uri="{9D8B030D-6E8A-4147-A177-3AD203B41FA5}">
                      <a16:colId xmlns:a16="http://schemas.microsoft.com/office/drawing/2014/main" val="1590072318"/>
                    </a:ext>
                  </a:extLst>
                </a:gridCol>
                <a:gridCol w="208280">
                  <a:extLst>
                    <a:ext uri="{9D8B030D-6E8A-4147-A177-3AD203B41FA5}">
                      <a16:colId xmlns:a16="http://schemas.microsoft.com/office/drawing/2014/main" val="581233760"/>
                    </a:ext>
                  </a:extLst>
                </a:gridCol>
                <a:gridCol w="208280">
                  <a:extLst>
                    <a:ext uri="{9D8B030D-6E8A-4147-A177-3AD203B41FA5}">
                      <a16:colId xmlns:a16="http://schemas.microsoft.com/office/drawing/2014/main" val="3372364580"/>
                    </a:ext>
                  </a:extLst>
                </a:gridCol>
                <a:gridCol w="208280">
                  <a:extLst>
                    <a:ext uri="{9D8B030D-6E8A-4147-A177-3AD203B41FA5}">
                      <a16:colId xmlns:a16="http://schemas.microsoft.com/office/drawing/2014/main" val="3858071778"/>
                    </a:ext>
                  </a:extLst>
                </a:gridCol>
                <a:gridCol w="208280">
                  <a:extLst>
                    <a:ext uri="{9D8B030D-6E8A-4147-A177-3AD203B41FA5}">
                      <a16:colId xmlns:a16="http://schemas.microsoft.com/office/drawing/2014/main" val="3859896960"/>
                    </a:ext>
                  </a:extLst>
                </a:gridCol>
                <a:gridCol w="208280">
                  <a:extLst>
                    <a:ext uri="{9D8B030D-6E8A-4147-A177-3AD203B41FA5}">
                      <a16:colId xmlns:a16="http://schemas.microsoft.com/office/drawing/2014/main" val="153232514"/>
                    </a:ext>
                  </a:extLst>
                </a:gridCol>
                <a:gridCol w="208280">
                  <a:extLst>
                    <a:ext uri="{9D8B030D-6E8A-4147-A177-3AD203B41FA5}">
                      <a16:colId xmlns:a16="http://schemas.microsoft.com/office/drawing/2014/main" val="1332190041"/>
                    </a:ext>
                  </a:extLst>
                </a:gridCol>
                <a:gridCol w="208280">
                  <a:extLst>
                    <a:ext uri="{9D8B030D-6E8A-4147-A177-3AD203B41FA5}">
                      <a16:colId xmlns:a16="http://schemas.microsoft.com/office/drawing/2014/main" val="1804609163"/>
                    </a:ext>
                  </a:extLst>
                </a:gridCol>
                <a:gridCol w="208280">
                  <a:extLst>
                    <a:ext uri="{9D8B030D-6E8A-4147-A177-3AD203B41FA5}">
                      <a16:colId xmlns:a16="http://schemas.microsoft.com/office/drawing/2014/main" val="2781552048"/>
                    </a:ext>
                  </a:extLst>
                </a:gridCol>
                <a:gridCol w="208280">
                  <a:extLst>
                    <a:ext uri="{9D8B030D-6E8A-4147-A177-3AD203B41FA5}">
                      <a16:colId xmlns:a16="http://schemas.microsoft.com/office/drawing/2014/main" val="2910841020"/>
                    </a:ext>
                  </a:extLst>
                </a:gridCol>
                <a:gridCol w="208280">
                  <a:extLst>
                    <a:ext uri="{9D8B030D-6E8A-4147-A177-3AD203B41FA5}">
                      <a16:colId xmlns:a16="http://schemas.microsoft.com/office/drawing/2014/main" val="4290576749"/>
                    </a:ext>
                  </a:extLst>
                </a:gridCol>
                <a:gridCol w="208280">
                  <a:extLst>
                    <a:ext uri="{9D8B030D-6E8A-4147-A177-3AD203B41FA5}">
                      <a16:colId xmlns:a16="http://schemas.microsoft.com/office/drawing/2014/main" val="3339466367"/>
                    </a:ext>
                  </a:extLst>
                </a:gridCol>
                <a:gridCol w="208280">
                  <a:extLst>
                    <a:ext uri="{9D8B030D-6E8A-4147-A177-3AD203B41FA5}">
                      <a16:colId xmlns:a16="http://schemas.microsoft.com/office/drawing/2014/main" val="2344688516"/>
                    </a:ext>
                  </a:extLst>
                </a:gridCol>
                <a:gridCol w="208280">
                  <a:extLst>
                    <a:ext uri="{9D8B030D-6E8A-4147-A177-3AD203B41FA5}">
                      <a16:colId xmlns:a16="http://schemas.microsoft.com/office/drawing/2014/main" val="98711884"/>
                    </a:ext>
                  </a:extLst>
                </a:gridCol>
                <a:gridCol w="208280">
                  <a:extLst>
                    <a:ext uri="{9D8B030D-6E8A-4147-A177-3AD203B41FA5}">
                      <a16:colId xmlns:a16="http://schemas.microsoft.com/office/drawing/2014/main" val="2197202262"/>
                    </a:ext>
                  </a:extLst>
                </a:gridCol>
                <a:gridCol w="208280">
                  <a:extLst>
                    <a:ext uri="{9D8B030D-6E8A-4147-A177-3AD203B41FA5}">
                      <a16:colId xmlns:a16="http://schemas.microsoft.com/office/drawing/2014/main" val="2981985707"/>
                    </a:ext>
                  </a:extLst>
                </a:gridCol>
                <a:gridCol w="208280">
                  <a:extLst>
                    <a:ext uri="{9D8B030D-6E8A-4147-A177-3AD203B41FA5}">
                      <a16:colId xmlns:a16="http://schemas.microsoft.com/office/drawing/2014/main" val="805294574"/>
                    </a:ext>
                  </a:extLst>
                </a:gridCol>
                <a:gridCol w="208280">
                  <a:extLst>
                    <a:ext uri="{9D8B030D-6E8A-4147-A177-3AD203B41FA5}">
                      <a16:colId xmlns:a16="http://schemas.microsoft.com/office/drawing/2014/main" val="257853070"/>
                    </a:ext>
                  </a:extLst>
                </a:gridCol>
                <a:gridCol w="208280">
                  <a:extLst>
                    <a:ext uri="{9D8B030D-6E8A-4147-A177-3AD203B41FA5}">
                      <a16:colId xmlns:a16="http://schemas.microsoft.com/office/drawing/2014/main" val="3199255750"/>
                    </a:ext>
                  </a:extLst>
                </a:gridCol>
                <a:gridCol w="208280">
                  <a:extLst>
                    <a:ext uri="{9D8B030D-6E8A-4147-A177-3AD203B41FA5}">
                      <a16:colId xmlns:a16="http://schemas.microsoft.com/office/drawing/2014/main" val="3462065896"/>
                    </a:ext>
                  </a:extLst>
                </a:gridCol>
                <a:gridCol w="208280">
                  <a:extLst>
                    <a:ext uri="{9D8B030D-6E8A-4147-A177-3AD203B41FA5}">
                      <a16:colId xmlns:a16="http://schemas.microsoft.com/office/drawing/2014/main" val="2980734667"/>
                    </a:ext>
                  </a:extLst>
                </a:gridCol>
                <a:gridCol w="208280">
                  <a:extLst>
                    <a:ext uri="{9D8B030D-6E8A-4147-A177-3AD203B41FA5}">
                      <a16:colId xmlns:a16="http://schemas.microsoft.com/office/drawing/2014/main" val="2224490722"/>
                    </a:ext>
                  </a:extLst>
                </a:gridCol>
                <a:gridCol w="208280">
                  <a:extLst>
                    <a:ext uri="{9D8B030D-6E8A-4147-A177-3AD203B41FA5}">
                      <a16:colId xmlns:a16="http://schemas.microsoft.com/office/drawing/2014/main" val="3241931018"/>
                    </a:ext>
                  </a:extLst>
                </a:gridCol>
                <a:gridCol w="208280">
                  <a:extLst>
                    <a:ext uri="{9D8B030D-6E8A-4147-A177-3AD203B41FA5}">
                      <a16:colId xmlns:a16="http://schemas.microsoft.com/office/drawing/2014/main" val="1483425067"/>
                    </a:ext>
                  </a:extLst>
                </a:gridCol>
                <a:gridCol w="208280">
                  <a:extLst>
                    <a:ext uri="{9D8B030D-6E8A-4147-A177-3AD203B41FA5}">
                      <a16:colId xmlns:a16="http://schemas.microsoft.com/office/drawing/2014/main" val="4245138806"/>
                    </a:ext>
                  </a:extLst>
                </a:gridCol>
                <a:gridCol w="208280">
                  <a:extLst>
                    <a:ext uri="{9D8B030D-6E8A-4147-A177-3AD203B41FA5}">
                      <a16:colId xmlns:a16="http://schemas.microsoft.com/office/drawing/2014/main" val="37163403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459068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Ismaning.de - 2019-07-23 22:56:29 </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https://scontent.xx.fbcdn.net/v/t1.0-9/s720x720/67266125_2132279080231853_3771103585081753600_o.jpg?_nc_cat=100&amp;_nc_oc=AQm0bvUbKtc42SSXwg9x8qIWg8D5AtYl7aqiYIwYtVtuUCZhq2SWZCkoWVb7WDrKwyQ&amp;_nc_ht=scontent.xx&amp;oh=8b34a113b6a880eedc9941a0add95632&amp;oe=5DAA6077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07/30/2019 08:28:32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023192646"/>
                  </a:ext>
                </a:extLst>
              </a:tr>
            </a:tbl>
          </a:graphicData>
        </a:graphic>
      </p:graphicFrame>
      <p:sp>
        <p:nvSpPr>
          <p:cNvPr id="4" name="Text Placeholder 3">
            <a:extLst>
              <a:ext uri="{FF2B5EF4-FFF2-40B4-BE49-F238E27FC236}">
                <a16:creationId xmlns:a16="http://schemas.microsoft.com/office/drawing/2014/main" id="{B4FF4ED1-CA35-44A4-A877-F83B078C3048}"/>
              </a:ext>
            </a:extLst>
          </p:cNvPr>
          <p:cNvSpPr>
            <a:spLocks noGrp="1"/>
          </p:cNvSpPr>
          <p:nvPr>
            <p:ph type="body" sz="quarter" idx="14"/>
          </p:nvPr>
        </p:nvSpPr>
        <p:spPr/>
        <p:txBody>
          <a:bodyPr/>
          <a:lstStyle/>
          <a:p>
            <a:r>
              <a:rPr lang="en-US"/>
              <a:t>06/01/2019 - 07/30/2019</a:t>
            </a:r>
          </a:p>
        </p:txBody>
      </p:sp>
    </p:spTree>
    <p:extLst>
      <p:ext uri="{BB962C8B-B14F-4D97-AF65-F5344CB8AC3E}">
        <p14:creationId xmlns:p14="http://schemas.microsoft.com/office/powerpoint/2010/main" val="40666631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7ACCC-F98E-4F65-8781-732592265930}"/>
              </a:ext>
            </a:extLst>
          </p:cNvPr>
          <p:cNvSpPr>
            <a:spLocks noGrp="1"/>
          </p:cNvSpPr>
          <p:nvPr>
            <p:ph type="title"/>
          </p:nvPr>
        </p:nvSpPr>
        <p:spPr/>
        <p:txBody>
          <a:bodyPr/>
          <a:lstStyle/>
          <a:p>
            <a:r>
              <a:rPr lang="en-US"/>
              <a:t>Facebook Own Posts Table | Gemeinde Ismaning - 11 of 26</a:t>
            </a:r>
          </a:p>
        </p:txBody>
      </p:sp>
      <p:graphicFrame>
        <p:nvGraphicFramePr>
          <p:cNvPr id="5" name="Table Placeholder 4">
            <a:extLst>
              <a:ext uri="{FF2B5EF4-FFF2-40B4-BE49-F238E27FC236}">
                <a16:creationId xmlns:a16="http://schemas.microsoft.com/office/drawing/2014/main" id="{D04FBC68-77E1-479E-8590-AC5EF86F97EA}"/>
              </a:ext>
            </a:extLst>
          </p:cNvPr>
          <p:cNvGraphicFramePr>
            <a:graphicFrameLocks noGrp="1"/>
          </p:cNvGraphicFramePr>
          <p:nvPr>
            <p:ph type="tbl" sz="quarter" idx="13"/>
            <p:extLst>
              <p:ext uri="{D42A27DB-BD31-4B8C-83A1-F6EECF244321}">
                <p14:modId xmlns:p14="http://schemas.microsoft.com/office/powerpoint/2010/main" val="18206184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336661387"/>
                    </a:ext>
                  </a:extLst>
                </a:gridCol>
                <a:gridCol w="905255">
                  <a:extLst>
                    <a:ext uri="{9D8B030D-6E8A-4147-A177-3AD203B41FA5}">
                      <a16:colId xmlns:a16="http://schemas.microsoft.com/office/drawing/2014/main" val="1766884509"/>
                    </a:ext>
                  </a:extLst>
                </a:gridCol>
                <a:gridCol w="246888">
                  <a:extLst>
                    <a:ext uri="{9D8B030D-6E8A-4147-A177-3AD203B41FA5}">
                      <a16:colId xmlns:a16="http://schemas.microsoft.com/office/drawing/2014/main" val="4076546005"/>
                    </a:ext>
                  </a:extLst>
                </a:gridCol>
                <a:gridCol w="208280">
                  <a:extLst>
                    <a:ext uri="{9D8B030D-6E8A-4147-A177-3AD203B41FA5}">
                      <a16:colId xmlns:a16="http://schemas.microsoft.com/office/drawing/2014/main" val="1358885280"/>
                    </a:ext>
                  </a:extLst>
                </a:gridCol>
                <a:gridCol w="208280">
                  <a:extLst>
                    <a:ext uri="{9D8B030D-6E8A-4147-A177-3AD203B41FA5}">
                      <a16:colId xmlns:a16="http://schemas.microsoft.com/office/drawing/2014/main" val="913834170"/>
                    </a:ext>
                  </a:extLst>
                </a:gridCol>
                <a:gridCol w="208280">
                  <a:extLst>
                    <a:ext uri="{9D8B030D-6E8A-4147-A177-3AD203B41FA5}">
                      <a16:colId xmlns:a16="http://schemas.microsoft.com/office/drawing/2014/main" val="3589900038"/>
                    </a:ext>
                  </a:extLst>
                </a:gridCol>
                <a:gridCol w="208280">
                  <a:extLst>
                    <a:ext uri="{9D8B030D-6E8A-4147-A177-3AD203B41FA5}">
                      <a16:colId xmlns:a16="http://schemas.microsoft.com/office/drawing/2014/main" val="4050234553"/>
                    </a:ext>
                  </a:extLst>
                </a:gridCol>
                <a:gridCol w="208280">
                  <a:extLst>
                    <a:ext uri="{9D8B030D-6E8A-4147-A177-3AD203B41FA5}">
                      <a16:colId xmlns:a16="http://schemas.microsoft.com/office/drawing/2014/main" val="547233693"/>
                    </a:ext>
                  </a:extLst>
                </a:gridCol>
                <a:gridCol w="208280">
                  <a:extLst>
                    <a:ext uri="{9D8B030D-6E8A-4147-A177-3AD203B41FA5}">
                      <a16:colId xmlns:a16="http://schemas.microsoft.com/office/drawing/2014/main" val="997407815"/>
                    </a:ext>
                  </a:extLst>
                </a:gridCol>
                <a:gridCol w="208280">
                  <a:extLst>
                    <a:ext uri="{9D8B030D-6E8A-4147-A177-3AD203B41FA5}">
                      <a16:colId xmlns:a16="http://schemas.microsoft.com/office/drawing/2014/main" val="3709788280"/>
                    </a:ext>
                  </a:extLst>
                </a:gridCol>
                <a:gridCol w="208280">
                  <a:extLst>
                    <a:ext uri="{9D8B030D-6E8A-4147-A177-3AD203B41FA5}">
                      <a16:colId xmlns:a16="http://schemas.microsoft.com/office/drawing/2014/main" val="369144612"/>
                    </a:ext>
                  </a:extLst>
                </a:gridCol>
                <a:gridCol w="208280">
                  <a:extLst>
                    <a:ext uri="{9D8B030D-6E8A-4147-A177-3AD203B41FA5}">
                      <a16:colId xmlns:a16="http://schemas.microsoft.com/office/drawing/2014/main" val="2390745127"/>
                    </a:ext>
                  </a:extLst>
                </a:gridCol>
                <a:gridCol w="208280">
                  <a:extLst>
                    <a:ext uri="{9D8B030D-6E8A-4147-A177-3AD203B41FA5}">
                      <a16:colId xmlns:a16="http://schemas.microsoft.com/office/drawing/2014/main" val="1479401664"/>
                    </a:ext>
                  </a:extLst>
                </a:gridCol>
                <a:gridCol w="208280">
                  <a:extLst>
                    <a:ext uri="{9D8B030D-6E8A-4147-A177-3AD203B41FA5}">
                      <a16:colId xmlns:a16="http://schemas.microsoft.com/office/drawing/2014/main" val="3516579965"/>
                    </a:ext>
                  </a:extLst>
                </a:gridCol>
                <a:gridCol w="208280">
                  <a:extLst>
                    <a:ext uri="{9D8B030D-6E8A-4147-A177-3AD203B41FA5}">
                      <a16:colId xmlns:a16="http://schemas.microsoft.com/office/drawing/2014/main" val="1071618427"/>
                    </a:ext>
                  </a:extLst>
                </a:gridCol>
                <a:gridCol w="208280">
                  <a:extLst>
                    <a:ext uri="{9D8B030D-6E8A-4147-A177-3AD203B41FA5}">
                      <a16:colId xmlns:a16="http://schemas.microsoft.com/office/drawing/2014/main" val="3628527298"/>
                    </a:ext>
                  </a:extLst>
                </a:gridCol>
                <a:gridCol w="208280">
                  <a:extLst>
                    <a:ext uri="{9D8B030D-6E8A-4147-A177-3AD203B41FA5}">
                      <a16:colId xmlns:a16="http://schemas.microsoft.com/office/drawing/2014/main" val="1380692238"/>
                    </a:ext>
                  </a:extLst>
                </a:gridCol>
                <a:gridCol w="208280">
                  <a:extLst>
                    <a:ext uri="{9D8B030D-6E8A-4147-A177-3AD203B41FA5}">
                      <a16:colId xmlns:a16="http://schemas.microsoft.com/office/drawing/2014/main" val="4194470104"/>
                    </a:ext>
                  </a:extLst>
                </a:gridCol>
                <a:gridCol w="208280">
                  <a:extLst>
                    <a:ext uri="{9D8B030D-6E8A-4147-A177-3AD203B41FA5}">
                      <a16:colId xmlns:a16="http://schemas.microsoft.com/office/drawing/2014/main" val="3102779993"/>
                    </a:ext>
                  </a:extLst>
                </a:gridCol>
                <a:gridCol w="208280">
                  <a:extLst>
                    <a:ext uri="{9D8B030D-6E8A-4147-A177-3AD203B41FA5}">
                      <a16:colId xmlns:a16="http://schemas.microsoft.com/office/drawing/2014/main" val="1849837896"/>
                    </a:ext>
                  </a:extLst>
                </a:gridCol>
                <a:gridCol w="208280">
                  <a:extLst>
                    <a:ext uri="{9D8B030D-6E8A-4147-A177-3AD203B41FA5}">
                      <a16:colId xmlns:a16="http://schemas.microsoft.com/office/drawing/2014/main" val="1607311165"/>
                    </a:ext>
                  </a:extLst>
                </a:gridCol>
                <a:gridCol w="208280">
                  <a:extLst>
                    <a:ext uri="{9D8B030D-6E8A-4147-A177-3AD203B41FA5}">
                      <a16:colId xmlns:a16="http://schemas.microsoft.com/office/drawing/2014/main" val="303443277"/>
                    </a:ext>
                  </a:extLst>
                </a:gridCol>
                <a:gridCol w="208280">
                  <a:extLst>
                    <a:ext uri="{9D8B030D-6E8A-4147-A177-3AD203B41FA5}">
                      <a16:colId xmlns:a16="http://schemas.microsoft.com/office/drawing/2014/main" val="2130291543"/>
                    </a:ext>
                  </a:extLst>
                </a:gridCol>
                <a:gridCol w="208280">
                  <a:extLst>
                    <a:ext uri="{9D8B030D-6E8A-4147-A177-3AD203B41FA5}">
                      <a16:colId xmlns:a16="http://schemas.microsoft.com/office/drawing/2014/main" val="733096259"/>
                    </a:ext>
                  </a:extLst>
                </a:gridCol>
                <a:gridCol w="208280">
                  <a:extLst>
                    <a:ext uri="{9D8B030D-6E8A-4147-A177-3AD203B41FA5}">
                      <a16:colId xmlns:a16="http://schemas.microsoft.com/office/drawing/2014/main" val="1938721564"/>
                    </a:ext>
                  </a:extLst>
                </a:gridCol>
                <a:gridCol w="208280">
                  <a:extLst>
                    <a:ext uri="{9D8B030D-6E8A-4147-A177-3AD203B41FA5}">
                      <a16:colId xmlns:a16="http://schemas.microsoft.com/office/drawing/2014/main" val="582308435"/>
                    </a:ext>
                  </a:extLst>
                </a:gridCol>
                <a:gridCol w="208280">
                  <a:extLst>
                    <a:ext uri="{9D8B030D-6E8A-4147-A177-3AD203B41FA5}">
                      <a16:colId xmlns:a16="http://schemas.microsoft.com/office/drawing/2014/main" val="976358998"/>
                    </a:ext>
                  </a:extLst>
                </a:gridCol>
                <a:gridCol w="208280">
                  <a:extLst>
                    <a:ext uri="{9D8B030D-6E8A-4147-A177-3AD203B41FA5}">
                      <a16:colId xmlns:a16="http://schemas.microsoft.com/office/drawing/2014/main" val="2990276636"/>
                    </a:ext>
                  </a:extLst>
                </a:gridCol>
                <a:gridCol w="208280">
                  <a:extLst>
                    <a:ext uri="{9D8B030D-6E8A-4147-A177-3AD203B41FA5}">
                      <a16:colId xmlns:a16="http://schemas.microsoft.com/office/drawing/2014/main" val="17310146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4317815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Ismaning.de - 2019-07-23 17:19:13 </a:t>
                      </a:r>
                      <a:r>
                        <a:rPr kumimoji="0" lang="en-US" sz="1000" b="0" i="0" u="none" strike="noStrike" kern="1200" cap="none" spc="0" normalizeH="0" baseline="0" noProof="0">
                          <a:ln>
                            <a:noFill/>
                          </a:ln>
                          <a:solidFill>
                            <a:prstClr val="black"/>
                          </a:solidFill>
                          <a:effectLst/>
                          <a:uLnTx/>
                          <a:uFillTx/>
                          <a:latin typeface="+mn-lt"/>
                          <a:ea typeface="+mn-ea"/>
                          <a:cs typeface="+mn-cs"/>
                        </a:rPr>
                        <a:t> 
 Toller Programmpunkt unseres Kulturfestes! Vielen Dank!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07/30/2019 08:28:32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8.4084 %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605225504"/>
                  </a:ext>
                </a:extLst>
              </a:tr>
            </a:tbl>
          </a:graphicData>
        </a:graphic>
      </p:graphicFrame>
      <p:sp>
        <p:nvSpPr>
          <p:cNvPr id="4" name="Text Placeholder 3">
            <a:extLst>
              <a:ext uri="{FF2B5EF4-FFF2-40B4-BE49-F238E27FC236}">
                <a16:creationId xmlns:a16="http://schemas.microsoft.com/office/drawing/2014/main" id="{100EA81C-10AF-47DC-9C65-F3FC92E73269}"/>
              </a:ext>
            </a:extLst>
          </p:cNvPr>
          <p:cNvSpPr>
            <a:spLocks noGrp="1"/>
          </p:cNvSpPr>
          <p:nvPr>
            <p:ph type="body" sz="quarter" idx="14"/>
          </p:nvPr>
        </p:nvSpPr>
        <p:spPr/>
        <p:txBody>
          <a:bodyPr/>
          <a:lstStyle/>
          <a:p>
            <a:r>
              <a:rPr lang="en-US"/>
              <a:t>06/01/2019 - 07/30/2019</a:t>
            </a:r>
          </a:p>
        </p:txBody>
      </p:sp>
    </p:spTree>
    <p:extLst>
      <p:ext uri="{BB962C8B-B14F-4D97-AF65-F5344CB8AC3E}">
        <p14:creationId xmlns:p14="http://schemas.microsoft.com/office/powerpoint/2010/main" val="34718533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EF51D1-9C17-4EA8-947D-97469A36A18D}"/>
              </a:ext>
            </a:extLst>
          </p:cNvPr>
          <p:cNvSpPr>
            <a:spLocks noGrp="1"/>
          </p:cNvSpPr>
          <p:nvPr>
            <p:ph type="title"/>
          </p:nvPr>
        </p:nvSpPr>
        <p:spPr/>
        <p:txBody>
          <a:bodyPr/>
          <a:lstStyle/>
          <a:p>
            <a:r>
              <a:rPr lang="en-US"/>
              <a:t>Facebook Own Posts Table | Gemeinde Ismaning - 12 of 26</a:t>
            </a:r>
          </a:p>
        </p:txBody>
      </p:sp>
      <p:graphicFrame>
        <p:nvGraphicFramePr>
          <p:cNvPr id="5" name="Table Placeholder 4">
            <a:extLst>
              <a:ext uri="{FF2B5EF4-FFF2-40B4-BE49-F238E27FC236}">
                <a16:creationId xmlns:a16="http://schemas.microsoft.com/office/drawing/2014/main" id="{C3CA3327-22B3-4329-87CA-6892D54F4E86}"/>
              </a:ext>
            </a:extLst>
          </p:cNvPr>
          <p:cNvGraphicFramePr>
            <a:graphicFrameLocks noGrp="1"/>
          </p:cNvGraphicFramePr>
          <p:nvPr>
            <p:ph type="tbl" sz="quarter" idx="13"/>
            <p:extLst>
              <p:ext uri="{D42A27DB-BD31-4B8C-83A1-F6EECF244321}">
                <p14:modId xmlns:p14="http://schemas.microsoft.com/office/powerpoint/2010/main" val="37543357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2101169580"/>
                    </a:ext>
                  </a:extLst>
                </a:gridCol>
                <a:gridCol w="905255">
                  <a:extLst>
                    <a:ext uri="{9D8B030D-6E8A-4147-A177-3AD203B41FA5}">
                      <a16:colId xmlns:a16="http://schemas.microsoft.com/office/drawing/2014/main" val="179178065"/>
                    </a:ext>
                  </a:extLst>
                </a:gridCol>
                <a:gridCol w="246888">
                  <a:extLst>
                    <a:ext uri="{9D8B030D-6E8A-4147-A177-3AD203B41FA5}">
                      <a16:colId xmlns:a16="http://schemas.microsoft.com/office/drawing/2014/main" val="2303161975"/>
                    </a:ext>
                  </a:extLst>
                </a:gridCol>
                <a:gridCol w="208280">
                  <a:extLst>
                    <a:ext uri="{9D8B030D-6E8A-4147-A177-3AD203B41FA5}">
                      <a16:colId xmlns:a16="http://schemas.microsoft.com/office/drawing/2014/main" val="3536289270"/>
                    </a:ext>
                  </a:extLst>
                </a:gridCol>
                <a:gridCol w="208280">
                  <a:extLst>
                    <a:ext uri="{9D8B030D-6E8A-4147-A177-3AD203B41FA5}">
                      <a16:colId xmlns:a16="http://schemas.microsoft.com/office/drawing/2014/main" val="460940671"/>
                    </a:ext>
                  </a:extLst>
                </a:gridCol>
                <a:gridCol w="208280">
                  <a:extLst>
                    <a:ext uri="{9D8B030D-6E8A-4147-A177-3AD203B41FA5}">
                      <a16:colId xmlns:a16="http://schemas.microsoft.com/office/drawing/2014/main" val="2316053675"/>
                    </a:ext>
                  </a:extLst>
                </a:gridCol>
                <a:gridCol w="208280">
                  <a:extLst>
                    <a:ext uri="{9D8B030D-6E8A-4147-A177-3AD203B41FA5}">
                      <a16:colId xmlns:a16="http://schemas.microsoft.com/office/drawing/2014/main" val="2601763391"/>
                    </a:ext>
                  </a:extLst>
                </a:gridCol>
                <a:gridCol w="208280">
                  <a:extLst>
                    <a:ext uri="{9D8B030D-6E8A-4147-A177-3AD203B41FA5}">
                      <a16:colId xmlns:a16="http://schemas.microsoft.com/office/drawing/2014/main" val="3199266766"/>
                    </a:ext>
                  </a:extLst>
                </a:gridCol>
                <a:gridCol w="208280">
                  <a:extLst>
                    <a:ext uri="{9D8B030D-6E8A-4147-A177-3AD203B41FA5}">
                      <a16:colId xmlns:a16="http://schemas.microsoft.com/office/drawing/2014/main" val="3771660249"/>
                    </a:ext>
                  </a:extLst>
                </a:gridCol>
                <a:gridCol w="208280">
                  <a:extLst>
                    <a:ext uri="{9D8B030D-6E8A-4147-A177-3AD203B41FA5}">
                      <a16:colId xmlns:a16="http://schemas.microsoft.com/office/drawing/2014/main" val="3640613487"/>
                    </a:ext>
                  </a:extLst>
                </a:gridCol>
                <a:gridCol w="208280">
                  <a:extLst>
                    <a:ext uri="{9D8B030D-6E8A-4147-A177-3AD203B41FA5}">
                      <a16:colId xmlns:a16="http://schemas.microsoft.com/office/drawing/2014/main" val="233200031"/>
                    </a:ext>
                  </a:extLst>
                </a:gridCol>
                <a:gridCol w="208280">
                  <a:extLst>
                    <a:ext uri="{9D8B030D-6E8A-4147-A177-3AD203B41FA5}">
                      <a16:colId xmlns:a16="http://schemas.microsoft.com/office/drawing/2014/main" val="4075195416"/>
                    </a:ext>
                  </a:extLst>
                </a:gridCol>
                <a:gridCol w="208280">
                  <a:extLst>
                    <a:ext uri="{9D8B030D-6E8A-4147-A177-3AD203B41FA5}">
                      <a16:colId xmlns:a16="http://schemas.microsoft.com/office/drawing/2014/main" val="1342901634"/>
                    </a:ext>
                  </a:extLst>
                </a:gridCol>
                <a:gridCol w="208280">
                  <a:extLst>
                    <a:ext uri="{9D8B030D-6E8A-4147-A177-3AD203B41FA5}">
                      <a16:colId xmlns:a16="http://schemas.microsoft.com/office/drawing/2014/main" val="1537110913"/>
                    </a:ext>
                  </a:extLst>
                </a:gridCol>
                <a:gridCol w="208280">
                  <a:extLst>
                    <a:ext uri="{9D8B030D-6E8A-4147-A177-3AD203B41FA5}">
                      <a16:colId xmlns:a16="http://schemas.microsoft.com/office/drawing/2014/main" val="1698105636"/>
                    </a:ext>
                  </a:extLst>
                </a:gridCol>
                <a:gridCol w="208280">
                  <a:extLst>
                    <a:ext uri="{9D8B030D-6E8A-4147-A177-3AD203B41FA5}">
                      <a16:colId xmlns:a16="http://schemas.microsoft.com/office/drawing/2014/main" val="438649308"/>
                    </a:ext>
                  </a:extLst>
                </a:gridCol>
                <a:gridCol w="208280">
                  <a:extLst>
                    <a:ext uri="{9D8B030D-6E8A-4147-A177-3AD203B41FA5}">
                      <a16:colId xmlns:a16="http://schemas.microsoft.com/office/drawing/2014/main" val="1347706102"/>
                    </a:ext>
                  </a:extLst>
                </a:gridCol>
                <a:gridCol w="208280">
                  <a:extLst>
                    <a:ext uri="{9D8B030D-6E8A-4147-A177-3AD203B41FA5}">
                      <a16:colId xmlns:a16="http://schemas.microsoft.com/office/drawing/2014/main" val="4048682853"/>
                    </a:ext>
                  </a:extLst>
                </a:gridCol>
                <a:gridCol w="208280">
                  <a:extLst>
                    <a:ext uri="{9D8B030D-6E8A-4147-A177-3AD203B41FA5}">
                      <a16:colId xmlns:a16="http://schemas.microsoft.com/office/drawing/2014/main" val="2988106156"/>
                    </a:ext>
                  </a:extLst>
                </a:gridCol>
                <a:gridCol w="208280">
                  <a:extLst>
                    <a:ext uri="{9D8B030D-6E8A-4147-A177-3AD203B41FA5}">
                      <a16:colId xmlns:a16="http://schemas.microsoft.com/office/drawing/2014/main" val="3914366613"/>
                    </a:ext>
                  </a:extLst>
                </a:gridCol>
                <a:gridCol w="208280">
                  <a:extLst>
                    <a:ext uri="{9D8B030D-6E8A-4147-A177-3AD203B41FA5}">
                      <a16:colId xmlns:a16="http://schemas.microsoft.com/office/drawing/2014/main" val="634747165"/>
                    </a:ext>
                  </a:extLst>
                </a:gridCol>
                <a:gridCol w="208280">
                  <a:extLst>
                    <a:ext uri="{9D8B030D-6E8A-4147-A177-3AD203B41FA5}">
                      <a16:colId xmlns:a16="http://schemas.microsoft.com/office/drawing/2014/main" val="3231837026"/>
                    </a:ext>
                  </a:extLst>
                </a:gridCol>
                <a:gridCol w="208280">
                  <a:extLst>
                    <a:ext uri="{9D8B030D-6E8A-4147-A177-3AD203B41FA5}">
                      <a16:colId xmlns:a16="http://schemas.microsoft.com/office/drawing/2014/main" val="2323467456"/>
                    </a:ext>
                  </a:extLst>
                </a:gridCol>
                <a:gridCol w="208280">
                  <a:extLst>
                    <a:ext uri="{9D8B030D-6E8A-4147-A177-3AD203B41FA5}">
                      <a16:colId xmlns:a16="http://schemas.microsoft.com/office/drawing/2014/main" val="2045002085"/>
                    </a:ext>
                  </a:extLst>
                </a:gridCol>
                <a:gridCol w="208280">
                  <a:extLst>
                    <a:ext uri="{9D8B030D-6E8A-4147-A177-3AD203B41FA5}">
                      <a16:colId xmlns:a16="http://schemas.microsoft.com/office/drawing/2014/main" val="3382977759"/>
                    </a:ext>
                  </a:extLst>
                </a:gridCol>
                <a:gridCol w="208280">
                  <a:extLst>
                    <a:ext uri="{9D8B030D-6E8A-4147-A177-3AD203B41FA5}">
                      <a16:colId xmlns:a16="http://schemas.microsoft.com/office/drawing/2014/main" val="3144718649"/>
                    </a:ext>
                  </a:extLst>
                </a:gridCol>
                <a:gridCol w="208280">
                  <a:extLst>
                    <a:ext uri="{9D8B030D-6E8A-4147-A177-3AD203B41FA5}">
                      <a16:colId xmlns:a16="http://schemas.microsoft.com/office/drawing/2014/main" val="1623694875"/>
                    </a:ext>
                  </a:extLst>
                </a:gridCol>
                <a:gridCol w="208280">
                  <a:extLst>
                    <a:ext uri="{9D8B030D-6E8A-4147-A177-3AD203B41FA5}">
                      <a16:colId xmlns:a16="http://schemas.microsoft.com/office/drawing/2014/main" val="1521584395"/>
                    </a:ext>
                  </a:extLst>
                </a:gridCol>
                <a:gridCol w="208280">
                  <a:extLst>
                    <a:ext uri="{9D8B030D-6E8A-4147-A177-3AD203B41FA5}">
                      <a16:colId xmlns:a16="http://schemas.microsoft.com/office/drawing/2014/main" val="34122577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501465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Ismaning.de - 2019-07-22 23:18:16 </a:t>
                      </a:r>
                      <a:r>
                        <a:rPr kumimoji="0" lang="de-DE" sz="1000" b="0" i="0" u="none" strike="noStrike" kern="1200" cap="none" spc="0" normalizeH="0" baseline="0" noProof="0">
                          <a:ln>
                            <a:noFill/>
                          </a:ln>
                          <a:solidFill>
                            <a:prstClr val="black"/>
                          </a:solidFill>
                          <a:effectLst/>
                          <a:uLnTx/>
                          <a:uFillTx/>
                          <a:latin typeface="+mn-lt"/>
                          <a:ea typeface="+mn-ea"/>
                          <a:cs typeface="+mn-cs"/>
                        </a:rPr>
                        <a:t> 
 Es war ein ganz besonderes Geburtstagsfest! Unseren kulturellen Treffpunkt – das Kultur- und Bildungszentrum Seidl-Mühle – gibt es seit zehn Jahren.
Diese wunderbaren zehn Jahre im Zeichen des kulturellen Austausches haben wir am vergangenen Wochenende angemessen gefeiert.
Blasorchester, Gemeindebibliothek, Musikschule und Volkshochschule haben ein tolles Programm für uns zusammengestellt und uns die Vielfalt des Hauses präsentiert.
Wir sind sehr beeindruckt und sagen Danke!
Vielen Dank ALLEN, die uns unterstützt haben, damit wir dieses Fest so feiern konnten!
Dankeschön auch an die Fleißigen für den Auf- und Abbau! Schon heute Morgen war kaum mehr erkennbar, dass wir rund um die Seidl-Mühle gefeiert haben!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https://scontent.xx.fbcdn.net/v/t15.5256-10/s720x720/66589700_369038213813551_7948891335589625856_n.jpg?_nc_cat=104&amp;_nc_oc=AQk2lU-oqo1mh_Y3kl3dqtUQCt_xB6Ho2AhDMI93EJUncu8TnagxwbhUf7X7DRZCZ7M&amp;_nc_ht=scontent.xx&amp;oh=32477ee0ef8bcee11e7c335b6f3b3fcb&amp;oe=5DE3058B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07/30/2019 08:28:32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9.0133 %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12366745"/>
                  </a:ext>
                </a:extLst>
              </a:tr>
            </a:tbl>
          </a:graphicData>
        </a:graphic>
      </p:graphicFrame>
      <p:sp>
        <p:nvSpPr>
          <p:cNvPr id="4" name="Text Placeholder 3">
            <a:extLst>
              <a:ext uri="{FF2B5EF4-FFF2-40B4-BE49-F238E27FC236}">
                <a16:creationId xmlns:a16="http://schemas.microsoft.com/office/drawing/2014/main" id="{B15249B8-87A6-40CD-A8BB-F67312D8CC4D}"/>
              </a:ext>
            </a:extLst>
          </p:cNvPr>
          <p:cNvSpPr>
            <a:spLocks noGrp="1"/>
          </p:cNvSpPr>
          <p:nvPr>
            <p:ph type="body" sz="quarter" idx="14"/>
          </p:nvPr>
        </p:nvSpPr>
        <p:spPr/>
        <p:txBody>
          <a:bodyPr/>
          <a:lstStyle/>
          <a:p>
            <a:r>
              <a:rPr lang="en-US"/>
              <a:t>06/01/2019 - 07/30/2019</a:t>
            </a:r>
          </a:p>
        </p:txBody>
      </p:sp>
    </p:spTree>
    <p:extLst>
      <p:ext uri="{BB962C8B-B14F-4D97-AF65-F5344CB8AC3E}">
        <p14:creationId xmlns:p14="http://schemas.microsoft.com/office/powerpoint/2010/main" val="5911209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F26AB3-7EDF-4DD7-8555-727D347E5940}"/>
              </a:ext>
            </a:extLst>
          </p:cNvPr>
          <p:cNvSpPr>
            <a:spLocks noGrp="1"/>
          </p:cNvSpPr>
          <p:nvPr>
            <p:ph type="title"/>
          </p:nvPr>
        </p:nvSpPr>
        <p:spPr/>
        <p:txBody>
          <a:bodyPr/>
          <a:lstStyle/>
          <a:p>
            <a:r>
              <a:rPr lang="en-US"/>
              <a:t>Facebook Own Posts Table | Gemeinde Ismaning - 13 of 26</a:t>
            </a:r>
          </a:p>
        </p:txBody>
      </p:sp>
      <p:graphicFrame>
        <p:nvGraphicFramePr>
          <p:cNvPr id="5" name="Table Placeholder 4">
            <a:extLst>
              <a:ext uri="{FF2B5EF4-FFF2-40B4-BE49-F238E27FC236}">
                <a16:creationId xmlns:a16="http://schemas.microsoft.com/office/drawing/2014/main" id="{64E75E13-12DA-4282-8E9F-551CFE069529}"/>
              </a:ext>
            </a:extLst>
          </p:cNvPr>
          <p:cNvGraphicFramePr>
            <a:graphicFrameLocks noGrp="1"/>
          </p:cNvGraphicFramePr>
          <p:nvPr>
            <p:ph type="tbl" sz="quarter" idx="13"/>
            <p:extLst>
              <p:ext uri="{D42A27DB-BD31-4B8C-83A1-F6EECF244321}">
                <p14:modId xmlns:p14="http://schemas.microsoft.com/office/powerpoint/2010/main" val="25028899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3596795512"/>
                    </a:ext>
                  </a:extLst>
                </a:gridCol>
                <a:gridCol w="905255">
                  <a:extLst>
                    <a:ext uri="{9D8B030D-6E8A-4147-A177-3AD203B41FA5}">
                      <a16:colId xmlns:a16="http://schemas.microsoft.com/office/drawing/2014/main" val="1316277172"/>
                    </a:ext>
                  </a:extLst>
                </a:gridCol>
                <a:gridCol w="246888">
                  <a:extLst>
                    <a:ext uri="{9D8B030D-6E8A-4147-A177-3AD203B41FA5}">
                      <a16:colId xmlns:a16="http://schemas.microsoft.com/office/drawing/2014/main" val="586381444"/>
                    </a:ext>
                  </a:extLst>
                </a:gridCol>
                <a:gridCol w="208280">
                  <a:extLst>
                    <a:ext uri="{9D8B030D-6E8A-4147-A177-3AD203B41FA5}">
                      <a16:colId xmlns:a16="http://schemas.microsoft.com/office/drawing/2014/main" val="4198160749"/>
                    </a:ext>
                  </a:extLst>
                </a:gridCol>
                <a:gridCol w="208280">
                  <a:extLst>
                    <a:ext uri="{9D8B030D-6E8A-4147-A177-3AD203B41FA5}">
                      <a16:colId xmlns:a16="http://schemas.microsoft.com/office/drawing/2014/main" val="3297353761"/>
                    </a:ext>
                  </a:extLst>
                </a:gridCol>
                <a:gridCol w="208280">
                  <a:extLst>
                    <a:ext uri="{9D8B030D-6E8A-4147-A177-3AD203B41FA5}">
                      <a16:colId xmlns:a16="http://schemas.microsoft.com/office/drawing/2014/main" val="2128519095"/>
                    </a:ext>
                  </a:extLst>
                </a:gridCol>
                <a:gridCol w="208280">
                  <a:extLst>
                    <a:ext uri="{9D8B030D-6E8A-4147-A177-3AD203B41FA5}">
                      <a16:colId xmlns:a16="http://schemas.microsoft.com/office/drawing/2014/main" val="577359641"/>
                    </a:ext>
                  </a:extLst>
                </a:gridCol>
                <a:gridCol w="208280">
                  <a:extLst>
                    <a:ext uri="{9D8B030D-6E8A-4147-A177-3AD203B41FA5}">
                      <a16:colId xmlns:a16="http://schemas.microsoft.com/office/drawing/2014/main" val="2577290431"/>
                    </a:ext>
                  </a:extLst>
                </a:gridCol>
                <a:gridCol w="208280">
                  <a:extLst>
                    <a:ext uri="{9D8B030D-6E8A-4147-A177-3AD203B41FA5}">
                      <a16:colId xmlns:a16="http://schemas.microsoft.com/office/drawing/2014/main" val="1025392631"/>
                    </a:ext>
                  </a:extLst>
                </a:gridCol>
                <a:gridCol w="208280">
                  <a:extLst>
                    <a:ext uri="{9D8B030D-6E8A-4147-A177-3AD203B41FA5}">
                      <a16:colId xmlns:a16="http://schemas.microsoft.com/office/drawing/2014/main" val="1058673112"/>
                    </a:ext>
                  </a:extLst>
                </a:gridCol>
                <a:gridCol w="208280">
                  <a:extLst>
                    <a:ext uri="{9D8B030D-6E8A-4147-A177-3AD203B41FA5}">
                      <a16:colId xmlns:a16="http://schemas.microsoft.com/office/drawing/2014/main" val="4181493672"/>
                    </a:ext>
                  </a:extLst>
                </a:gridCol>
                <a:gridCol w="208280">
                  <a:extLst>
                    <a:ext uri="{9D8B030D-6E8A-4147-A177-3AD203B41FA5}">
                      <a16:colId xmlns:a16="http://schemas.microsoft.com/office/drawing/2014/main" val="998708429"/>
                    </a:ext>
                  </a:extLst>
                </a:gridCol>
                <a:gridCol w="208280">
                  <a:extLst>
                    <a:ext uri="{9D8B030D-6E8A-4147-A177-3AD203B41FA5}">
                      <a16:colId xmlns:a16="http://schemas.microsoft.com/office/drawing/2014/main" val="2913215597"/>
                    </a:ext>
                  </a:extLst>
                </a:gridCol>
                <a:gridCol w="208280">
                  <a:extLst>
                    <a:ext uri="{9D8B030D-6E8A-4147-A177-3AD203B41FA5}">
                      <a16:colId xmlns:a16="http://schemas.microsoft.com/office/drawing/2014/main" val="3920255103"/>
                    </a:ext>
                  </a:extLst>
                </a:gridCol>
                <a:gridCol w="208280">
                  <a:extLst>
                    <a:ext uri="{9D8B030D-6E8A-4147-A177-3AD203B41FA5}">
                      <a16:colId xmlns:a16="http://schemas.microsoft.com/office/drawing/2014/main" val="345474806"/>
                    </a:ext>
                  </a:extLst>
                </a:gridCol>
                <a:gridCol w="208280">
                  <a:extLst>
                    <a:ext uri="{9D8B030D-6E8A-4147-A177-3AD203B41FA5}">
                      <a16:colId xmlns:a16="http://schemas.microsoft.com/office/drawing/2014/main" val="3479323819"/>
                    </a:ext>
                  </a:extLst>
                </a:gridCol>
                <a:gridCol w="208280">
                  <a:extLst>
                    <a:ext uri="{9D8B030D-6E8A-4147-A177-3AD203B41FA5}">
                      <a16:colId xmlns:a16="http://schemas.microsoft.com/office/drawing/2014/main" val="627871385"/>
                    </a:ext>
                  </a:extLst>
                </a:gridCol>
                <a:gridCol w="208280">
                  <a:extLst>
                    <a:ext uri="{9D8B030D-6E8A-4147-A177-3AD203B41FA5}">
                      <a16:colId xmlns:a16="http://schemas.microsoft.com/office/drawing/2014/main" val="2417989848"/>
                    </a:ext>
                  </a:extLst>
                </a:gridCol>
                <a:gridCol w="208280">
                  <a:extLst>
                    <a:ext uri="{9D8B030D-6E8A-4147-A177-3AD203B41FA5}">
                      <a16:colId xmlns:a16="http://schemas.microsoft.com/office/drawing/2014/main" val="1814416420"/>
                    </a:ext>
                  </a:extLst>
                </a:gridCol>
                <a:gridCol w="208280">
                  <a:extLst>
                    <a:ext uri="{9D8B030D-6E8A-4147-A177-3AD203B41FA5}">
                      <a16:colId xmlns:a16="http://schemas.microsoft.com/office/drawing/2014/main" val="2152549482"/>
                    </a:ext>
                  </a:extLst>
                </a:gridCol>
                <a:gridCol w="208280">
                  <a:extLst>
                    <a:ext uri="{9D8B030D-6E8A-4147-A177-3AD203B41FA5}">
                      <a16:colId xmlns:a16="http://schemas.microsoft.com/office/drawing/2014/main" val="819702802"/>
                    </a:ext>
                  </a:extLst>
                </a:gridCol>
                <a:gridCol w="208280">
                  <a:extLst>
                    <a:ext uri="{9D8B030D-6E8A-4147-A177-3AD203B41FA5}">
                      <a16:colId xmlns:a16="http://schemas.microsoft.com/office/drawing/2014/main" val="2458176299"/>
                    </a:ext>
                  </a:extLst>
                </a:gridCol>
                <a:gridCol w="208280">
                  <a:extLst>
                    <a:ext uri="{9D8B030D-6E8A-4147-A177-3AD203B41FA5}">
                      <a16:colId xmlns:a16="http://schemas.microsoft.com/office/drawing/2014/main" val="1966736892"/>
                    </a:ext>
                  </a:extLst>
                </a:gridCol>
                <a:gridCol w="208280">
                  <a:extLst>
                    <a:ext uri="{9D8B030D-6E8A-4147-A177-3AD203B41FA5}">
                      <a16:colId xmlns:a16="http://schemas.microsoft.com/office/drawing/2014/main" val="2210215418"/>
                    </a:ext>
                  </a:extLst>
                </a:gridCol>
                <a:gridCol w="208280">
                  <a:extLst>
                    <a:ext uri="{9D8B030D-6E8A-4147-A177-3AD203B41FA5}">
                      <a16:colId xmlns:a16="http://schemas.microsoft.com/office/drawing/2014/main" val="1319497679"/>
                    </a:ext>
                  </a:extLst>
                </a:gridCol>
                <a:gridCol w="208280">
                  <a:extLst>
                    <a:ext uri="{9D8B030D-6E8A-4147-A177-3AD203B41FA5}">
                      <a16:colId xmlns:a16="http://schemas.microsoft.com/office/drawing/2014/main" val="3463250833"/>
                    </a:ext>
                  </a:extLst>
                </a:gridCol>
                <a:gridCol w="208280">
                  <a:extLst>
                    <a:ext uri="{9D8B030D-6E8A-4147-A177-3AD203B41FA5}">
                      <a16:colId xmlns:a16="http://schemas.microsoft.com/office/drawing/2014/main" val="15497256"/>
                    </a:ext>
                  </a:extLst>
                </a:gridCol>
                <a:gridCol w="208280">
                  <a:extLst>
                    <a:ext uri="{9D8B030D-6E8A-4147-A177-3AD203B41FA5}">
                      <a16:colId xmlns:a16="http://schemas.microsoft.com/office/drawing/2014/main" val="3317894688"/>
                    </a:ext>
                  </a:extLst>
                </a:gridCol>
                <a:gridCol w="208280">
                  <a:extLst>
                    <a:ext uri="{9D8B030D-6E8A-4147-A177-3AD203B41FA5}">
                      <a16:colId xmlns:a16="http://schemas.microsoft.com/office/drawing/2014/main" val="5357652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2901853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Ismaning.de - 2019-07-22 17:53:44 </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https://external.xx.fbcdn.net/safe_image.php?d=AQC7qJEN85h1FZTL&amp;w=401&amp;h=401&amp;url=https%3A%2F%2Fwww.fham.de%2Fwp-content%2Fuploads%2F2017%2F07%2FKostenlose-Beratung-am-Campus.jpg&amp;cfs=1&amp;sx=195&amp;sy=0&amp;sw=401&amp;sh=401&amp;_nc_hash=AQAwJjMBEgIc6QUt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07/30/2019 08:28:32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986279012"/>
                  </a:ext>
                </a:extLst>
              </a:tr>
            </a:tbl>
          </a:graphicData>
        </a:graphic>
      </p:graphicFrame>
      <p:sp>
        <p:nvSpPr>
          <p:cNvPr id="4" name="Text Placeholder 3">
            <a:extLst>
              <a:ext uri="{FF2B5EF4-FFF2-40B4-BE49-F238E27FC236}">
                <a16:creationId xmlns:a16="http://schemas.microsoft.com/office/drawing/2014/main" id="{8B5483E5-241A-4063-8E1B-9E6BF3CA0295}"/>
              </a:ext>
            </a:extLst>
          </p:cNvPr>
          <p:cNvSpPr>
            <a:spLocks noGrp="1"/>
          </p:cNvSpPr>
          <p:nvPr>
            <p:ph type="body" sz="quarter" idx="14"/>
          </p:nvPr>
        </p:nvSpPr>
        <p:spPr/>
        <p:txBody>
          <a:bodyPr/>
          <a:lstStyle/>
          <a:p>
            <a:r>
              <a:rPr lang="en-US"/>
              <a:t>06/01/2019 - 07/30/2019</a:t>
            </a:r>
          </a:p>
        </p:txBody>
      </p:sp>
    </p:spTree>
    <p:extLst>
      <p:ext uri="{BB962C8B-B14F-4D97-AF65-F5344CB8AC3E}">
        <p14:creationId xmlns:p14="http://schemas.microsoft.com/office/powerpoint/2010/main" val="40042568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8AF87-9113-4F1D-90AA-F0663005FDDD}"/>
              </a:ext>
            </a:extLst>
          </p:cNvPr>
          <p:cNvSpPr>
            <a:spLocks noGrp="1"/>
          </p:cNvSpPr>
          <p:nvPr>
            <p:ph type="title"/>
          </p:nvPr>
        </p:nvSpPr>
        <p:spPr/>
        <p:txBody>
          <a:bodyPr/>
          <a:lstStyle/>
          <a:p>
            <a:r>
              <a:rPr lang="en-US"/>
              <a:t>Facebook Own Posts Table | Gemeinde Ismaning - 14 of 26</a:t>
            </a:r>
          </a:p>
        </p:txBody>
      </p:sp>
      <p:graphicFrame>
        <p:nvGraphicFramePr>
          <p:cNvPr id="5" name="Table Placeholder 4">
            <a:extLst>
              <a:ext uri="{FF2B5EF4-FFF2-40B4-BE49-F238E27FC236}">
                <a16:creationId xmlns:a16="http://schemas.microsoft.com/office/drawing/2014/main" id="{1B2A13B2-7183-4C45-B2E2-023CA7EE7CB2}"/>
              </a:ext>
            </a:extLst>
          </p:cNvPr>
          <p:cNvGraphicFramePr>
            <a:graphicFrameLocks noGrp="1"/>
          </p:cNvGraphicFramePr>
          <p:nvPr>
            <p:ph type="tbl" sz="quarter" idx="13"/>
            <p:extLst>
              <p:ext uri="{D42A27DB-BD31-4B8C-83A1-F6EECF244321}">
                <p14:modId xmlns:p14="http://schemas.microsoft.com/office/powerpoint/2010/main" val="22640749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2951586314"/>
                    </a:ext>
                  </a:extLst>
                </a:gridCol>
                <a:gridCol w="905255">
                  <a:extLst>
                    <a:ext uri="{9D8B030D-6E8A-4147-A177-3AD203B41FA5}">
                      <a16:colId xmlns:a16="http://schemas.microsoft.com/office/drawing/2014/main" val="258255485"/>
                    </a:ext>
                  </a:extLst>
                </a:gridCol>
                <a:gridCol w="246888">
                  <a:extLst>
                    <a:ext uri="{9D8B030D-6E8A-4147-A177-3AD203B41FA5}">
                      <a16:colId xmlns:a16="http://schemas.microsoft.com/office/drawing/2014/main" val="68559045"/>
                    </a:ext>
                  </a:extLst>
                </a:gridCol>
                <a:gridCol w="208280">
                  <a:extLst>
                    <a:ext uri="{9D8B030D-6E8A-4147-A177-3AD203B41FA5}">
                      <a16:colId xmlns:a16="http://schemas.microsoft.com/office/drawing/2014/main" val="2419772372"/>
                    </a:ext>
                  </a:extLst>
                </a:gridCol>
                <a:gridCol w="208280">
                  <a:extLst>
                    <a:ext uri="{9D8B030D-6E8A-4147-A177-3AD203B41FA5}">
                      <a16:colId xmlns:a16="http://schemas.microsoft.com/office/drawing/2014/main" val="1845424550"/>
                    </a:ext>
                  </a:extLst>
                </a:gridCol>
                <a:gridCol w="208280">
                  <a:extLst>
                    <a:ext uri="{9D8B030D-6E8A-4147-A177-3AD203B41FA5}">
                      <a16:colId xmlns:a16="http://schemas.microsoft.com/office/drawing/2014/main" val="2028624562"/>
                    </a:ext>
                  </a:extLst>
                </a:gridCol>
                <a:gridCol w="208280">
                  <a:extLst>
                    <a:ext uri="{9D8B030D-6E8A-4147-A177-3AD203B41FA5}">
                      <a16:colId xmlns:a16="http://schemas.microsoft.com/office/drawing/2014/main" val="2925943114"/>
                    </a:ext>
                  </a:extLst>
                </a:gridCol>
                <a:gridCol w="208280">
                  <a:extLst>
                    <a:ext uri="{9D8B030D-6E8A-4147-A177-3AD203B41FA5}">
                      <a16:colId xmlns:a16="http://schemas.microsoft.com/office/drawing/2014/main" val="4094706221"/>
                    </a:ext>
                  </a:extLst>
                </a:gridCol>
                <a:gridCol w="208280">
                  <a:extLst>
                    <a:ext uri="{9D8B030D-6E8A-4147-A177-3AD203B41FA5}">
                      <a16:colId xmlns:a16="http://schemas.microsoft.com/office/drawing/2014/main" val="2947331680"/>
                    </a:ext>
                  </a:extLst>
                </a:gridCol>
                <a:gridCol w="208280">
                  <a:extLst>
                    <a:ext uri="{9D8B030D-6E8A-4147-A177-3AD203B41FA5}">
                      <a16:colId xmlns:a16="http://schemas.microsoft.com/office/drawing/2014/main" val="2129163478"/>
                    </a:ext>
                  </a:extLst>
                </a:gridCol>
                <a:gridCol w="208280">
                  <a:extLst>
                    <a:ext uri="{9D8B030D-6E8A-4147-A177-3AD203B41FA5}">
                      <a16:colId xmlns:a16="http://schemas.microsoft.com/office/drawing/2014/main" val="1436525590"/>
                    </a:ext>
                  </a:extLst>
                </a:gridCol>
                <a:gridCol w="208280">
                  <a:extLst>
                    <a:ext uri="{9D8B030D-6E8A-4147-A177-3AD203B41FA5}">
                      <a16:colId xmlns:a16="http://schemas.microsoft.com/office/drawing/2014/main" val="990737562"/>
                    </a:ext>
                  </a:extLst>
                </a:gridCol>
                <a:gridCol w="208280">
                  <a:extLst>
                    <a:ext uri="{9D8B030D-6E8A-4147-A177-3AD203B41FA5}">
                      <a16:colId xmlns:a16="http://schemas.microsoft.com/office/drawing/2014/main" val="2993820082"/>
                    </a:ext>
                  </a:extLst>
                </a:gridCol>
                <a:gridCol w="208280">
                  <a:extLst>
                    <a:ext uri="{9D8B030D-6E8A-4147-A177-3AD203B41FA5}">
                      <a16:colId xmlns:a16="http://schemas.microsoft.com/office/drawing/2014/main" val="2810071176"/>
                    </a:ext>
                  </a:extLst>
                </a:gridCol>
                <a:gridCol w="208280">
                  <a:extLst>
                    <a:ext uri="{9D8B030D-6E8A-4147-A177-3AD203B41FA5}">
                      <a16:colId xmlns:a16="http://schemas.microsoft.com/office/drawing/2014/main" val="475767341"/>
                    </a:ext>
                  </a:extLst>
                </a:gridCol>
                <a:gridCol w="208280">
                  <a:extLst>
                    <a:ext uri="{9D8B030D-6E8A-4147-A177-3AD203B41FA5}">
                      <a16:colId xmlns:a16="http://schemas.microsoft.com/office/drawing/2014/main" val="1454014245"/>
                    </a:ext>
                  </a:extLst>
                </a:gridCol>
                <a:gridCol w="208280">
                  <a:extLst>
                    <a:ext uri="{9D8B030D-6E8A-4147-A177-3AD203B41FA5}">
                      <a16:colId xmlns:a16="http://schemas.microsoft.com/office/drawing/2014/main" val="3503905065"/>
                    </a:ext>
                  </a:extLst>
                </a:gridCol>
                <a:gridCol w="208280">
                  <a:extLst>
                    <a:ext uri="{9D8B030D-6E8A-4147-A177-3AD203B41FA5}">
                      <a16:colId xmlns:a16="http://schemas.microsoft.com/office/drawing/2014/main" val="3554815267"/>
                    </a:ext>
                  </a:extLst>
                </a:gridCol>
                <a:gridCol w="208280">
                  <a:extLst>
                    <a:ext uri="{9D8B030D-6E8A-4147-A177-3AD203B41FA5}">
                      <a16:colId xmlns:a16="http://schemas.microsoft.com/office/drawing/2014/main" val="4104453457"/>
                    </a:ext>
                  </a:extLst>
                </a:gridCol>
                <a:gridCol w="208280">
                  <a:extLst>
                    <a:ext uri="{9D8B030D-6E8A-4147-A177-3AD203B41FA5}">
                      <a16:colId xmlns:a16="http://schemas.microsoft.com/office/drawing/2014/main" val="2324038641"/>
                    </a:ext>
                  </a:extLst>
                </a:gridCol>
                <a:gridCol w="208280">
                  <a:extLst>
                    <a:ext uri="{9D8B030D-6E8A-4147-A177-3AD203B41FA5}">
                      <a16:colId xmlns:a16="http://schemas.microsoft.com/office/drawing/2014/main" val="448136765"/>
                    </a:ext>
                  </a:extLst>
                </a:gridCol>
                <a:gridCol w="208280">
                  <a:extLst>
                    <a:ext uri="{9D8B030D-6E8A-4147-A177-3AD203B41FA5}">
                      <a16:colId xmlns:a16="http://schemas.microsoft.com/office/drawing/2014/main" val="2608975609"/>
                    </a:ext>
                  </a:extLst>
                </a:gridCol>
                <a:gridCol w="208280">
                  <a:extLst>
                    <a:ext uri="{9D8B030D-6E8A-4147-A177-3AD203B41FA5}">
                      <a16:colId xmlns:a16="http://schemas.microsoft.com/office/drawing/2014/main" val="2600812996"/>
                    </a:ext>
                  </a:extLst>
                </a:gridCol>
                <a:gridCol w="208280">
                  <a:extLst>
                    <a:ext uri="{9D8B030D-6E8A-4147-A177-3AD203B41FA5}">
                      <a16:colId xmlns:a16="http://schemas.microsoft.com/office/drawing/2014/main" val="597383913"/>
                    </a:ext>
                  </a:extLst>
                </a:gridCol>
                <a:gridCol w="208280">
                  <a:extLst>
                    <a:ext uri="{9D8B030D-6E8A-4147-A177-3AD203B41FA5}">
                      <a16:colId xmlns:a16="http://schemas.microsoft.com/office/drawing/2014/main" val="2542325378"/>
                    </a:ext>
                  </a:extLst>
                </a:gridCol>
                <a:gridCol w="208280">
                  <a:extLst>
                    <a:ext uri="{9D8B030D-6E8A-4147-A177-3AD203B41FA5}">
                      <a16:colId xmlns:a16="http://schemas.microsoft.com/office/drawing/2014/main" val="328130384"/>
                    </a:ext>
                  </a:extLst>
                </a:gridCol>
                <a:gridCol w="208280">
                  <a:extLst>
                    <a:ext uri="{9D8B030D-6E8A-4147-A177-3AD203B41FA5}">
                      <a16:colId xmlns:a16="http://schemas.microsoft.com/office/drawing/2014/main" val="1661184849"/>
                    </a:ext>
                  </a:extLst>
                </a:gridCol>
                <a:gridCol w="208280">
                  <a:extLst>
                    <a:ext uri="{9D8B030D-6E8A-4147-A177-3AD203B41FA5}">
                      <a16:colId xmlns:a16="http://schemas.microsoft.com/office/drawing/2014/main" val="3713541046"/>
                    </a:ext>
                  </a:extLst>
                </a:gridCol>
                <a:gridCol w="208280">
                  <a:extLst>
                    <a:ext uri="{9D8B030D-6E8A-4147-A177-3AD203B41FA5}">
                      <a16:colId xmlns:a16="http://schemas.microsoft.com/office/drawing/2014/main" val="35394578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404462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Ismaning.de - 2019-07-22 07:10:08 </a:t>
                      </a:r>
                      <a:r>
                        <a:rPr kumimoji="0" lang="de-DE" sz="1000" b="0" i="0" u="none" strike="noStrike" kern="1200" cap="none" spc="0" normalizeH="0" baseline="0" noProof="0">
                          <a:ln>
                            <a:noFill/>
                          </a:ln>
                          <a:solidFill>
                            <a:prstClr val="black"/>
                          </a:solidFill>
                          <a:effectLst/>
                          <a:uLnTx/>
                          <a:uFillTx/>
                          <a:latin typeface="+mn-lt"/>
                          <a:ea typeface="+mn-ea"/>
                          <a:cs typeface="+mn-cs"/>
                        </a:rPr>
                        <a:t> 
 Anstehende Bauarbeiten der Isarbrücke zwischen Garching und Ismaning
Das Staatliche Bauamt informiert:
Im Zuge von Instandsetzungsmaßnahmen der Bundesstraße 471 wird auch die Tragfähigkeit der Brücke über die Isar zwischen Ismaning und Garching gesichert.
Dazu werden Sanierungsarbeiten am Brückenbauwerk zwischen dem 29.07.2019 und dem 20.09.2019 durchgeführt.
Während dieser Zeit sind eine halbseitige Sperrung der Isarbrücke und eine zusätzliche Beschränkung der Tragfähigkeit auf 7,5 Tonnen dringend nötig. Das Verkehrskonzept sieht daher vor, die Bundesstraße als Einbahnstraße zu beschildern, so dass der Verkehr unter 7,5 Tonnen weiterhin über das Bauwerk von Garching nach Ismaning fahren kann.
Alle Fahrzeuge über 7,5 Tonnen und alle Fahrzeuge, die von Ismaning nach Garching fahren, werden während der Bauarbeiten über die Umleitung (Bundesstraße 388, Staatsstraße 2053, Staatsstraße 2350, Westumgehung Garching) geleitet.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https://scontent.xx.fbcdn.net/v/t1.0-9/s720x720/67081907_2134929040136936_1906554283550048256_n.jpg?_nc_cat=107&amp;_nc_oc=AQneMsd48wdj6OzTymypAAMMAUOyhOX7IXUxmeR47x6l2GxmCyPTBcl60x5WC-Wk_Bc&amp;_nc_ht=scontent.xx&amp;oh=9edbf8d36c632982deaa6ec8bccc53d5&amp;oe=5DE81D1F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07/30/2019 08:28:32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17.4805 %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345498449"/>
                  </a:ext>
                </a:extLst>
              </a:tr>
            </a:tbl>
          </a:graphicData>
        </a:graphic>
      </p:graphicFrame>
      <p:sp>
        <p:nvSpPr>
          <p:cNvPr id="4" name="Text Placeholder 3">
            <a:extLst>
              <a:ext uri="{FF2B5EF4-FFF2-40B4-BE49-F238E27FC236}">
                <a16:creationId xmlns:a16="http://schemas.microsoft.com/office/drawing/2014/main" id="{62A55795-FC2B-4186-8DC5-C87AE1C6C64C}"/>
              </a:ext>
            </a:extLst>
          </p:cNvPr>
          <p:cNvSpPr>
            <a:spLocks noGrp="1"/>
          </p:cNvSpPr>
          <p:nvPr>
            <p:ph type="body" sz="quarter" idx="14"/>
          </p:nvPr>
        </p:nvSpPr>
        <p:spPr/>
        <p:txBody>
          <a:bodyPr/>
          <a:lstStyle/>
          <a:p>
            <a:r>
              <a:rPr lang="en-US"/>
              <a:t>06/01/2019 - 07/30/2019</a:t>
            </a:r>
          </a:p>
        </p:txBody>
      </p:sp>
    </p:spTree>
    <p:extLst>
      <p:ext uri="{BB962C8B-B14F-4D97-AF65-F5344CB8AC3E}">
        <p14:creationId xmlns:p14="http://schemas.microsoft.com/office/powerpoint/2010/main" val="17890290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940EE-5565-4813-AC43-11E767A61DBE}"/>
              </a:ext>
            </a:extLst>
          </p:cNvPr>
          <p:cNvSpPr>
            <a:spLocks noGrp="1"/>
          </p:cNvSpPr>
          <p:nvPr>
            <p:ph type="title"/>
          </p:nvPr>
        </p:nvSpPr>
        <p:spPr/>
        <p:txBody>
          <a:bodyPr/>
          <a:lstStyle/>
          <a:p>
            <a:r>
              <a:rPr lang="en-US"/>
              <a:t>Facebook Own Posts Table | Gemeinde Ismaning - 15 of 26</a:t>
            </a:r>
          </a:p>
        </p:txBody>
      </p:sp>
      <p:graphicFrame>
        <p:nvGraphicFramePr>
          <p:cNvPr id="5" name="Table Placeholder 4">
            <a:extLst>
              <a:ext uri="{FF2B5EF4-FFF2-40B4-BE49-F238E27FC236}">
                <a16:creationId xmlns:a16="http://schemas.microsoft.com/office/drawing/2014/main" id="{E77EFF94-62FB-4E9D-BD0A-03BCD7FAAF41}"/>
              </a:ext>
            </a:extLst>
          </p:cNvPr>
          <p:cNvGraphicFramePr>
            <a:graphicFrameLocks noGrp="1"/>
          </p:cNvGraphicFramePr>
          <p:nvPr>
            <p:ph type="tbl" sz="quarter" idx="13"/>
            <p:extLst>
              <p:ext uri="{D42A27DB-BD31-4B8C-83A1-F6EECF244321}">
                <p14:modId xmlns:p14="http://schemas.microsoft.com/office/powerpoint/2010/main" val="3923324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548759631"/>
                    </a:ext>
                  </a:extLst>
                </a:gridCol>
                <a:gridCol w="905255">
                  <a:extLst>
                    <a:ext uri="{9D8B030D-6E8A-4147-A177-3AD203B41FA5}">
                      <a16:colId xmlns:a16="http://schemas.microsoft.com/office/drawing/2014/main" val="4286725650"/>
                    </a:ext>
                  </a:extLst>
                </a:gridCol>
                <a:gridCol w="246888">
                  <a:extLst>
                    <a:ext uri="{9D8B030D-6E8A-4147-A177-3AD203B41FA5}">
                      <a16:colId xmlns:a16="http://schemas.microsoft.com/office/drawing/2014/main" val="105653918"/>
                    </a:ext>
                  </a:extLst>
                </a:gridCol>
                <a:gridCol w="208280">
                  <a:extLst>
                    <a:ext uri="{9D8B030D-6E8A-4147-A177-3AD203B41FA5}">
                      <a16:colId xmlns:a16="http://schemas.microsoft.com/office/drawing/2014/main" val="986552687"/>
                    </a:ext>
                  </a:extLst>
                </a:gridCol>
                <a:gridCol w="208280">
                  <a:extLst>
                    <a:ext uri="{9D8B030D-6E8A-4147-A177-3AD203B41FA5}">
                      <a16:colId xmlns:a16="http://schemas.microsoft.com/office/drawing/2014/main" val="26154329"/>
                    </a:ext>
                  </a:extLst>
                </a:gridCol>
                <a:gridCol w="208280">
                  <a:extLst>
                    <a:ext uri="{9D8B030D-6E8A-4147-A177-3AD203B41FA5}">
                      <a16:colId xmlns:a16="http://schemas.microsoft.com/office/drawing/2014/main" val="18511546"/>
                    </a:ext>
                  </a:extLst>
                </a:gridCol>
                <a:gridCol w="208280">
                  <a:extLst>
                    <a:ext uri="{9D8B030D-6E8A-4147-A177-3AD203B41FA5}">
                      <a16:colId xmlns:a16="http://schemas.microsoft.com/office/drawing/2014/main" val="600925229"/>
                    </a:ext>
                  </a:extLst>
                </a:gridCol>
                <a:gridCol w="208280">
                  <a:extLst>
                    <a:ext uri="{9D8B030D-6E8A-4147-A177-3AD203B41FA5}">
                      <a16:colId xmlns:a16="http://schemas.microsoft.com/office/drawing/2014/main" val="2886799821"/>
                    </a:ext>
                  </a:extLst>
                </a:gridCol>
                <a:gridCol w="208280">
                  <a:extLst>
                    <a:ext uri="{9D8B030D-6E8A-4147-A177-3AD203B41FA5}">
                      <a16:colId xmlns:a16="http://schemas.microsoft.com/office/drawing/2014/main" val="731833332"/>
                    </a:ext>
                  </a:extLst>
                </a:gridCol>
                <a:gridCol w="208280">
                  <a:extLst>
                    <a:ext uri="{9D8B030D-6E8A-4147-A177-3AD203B41FA5}">
                      <a16:colId xmlns:a16="http://schemas.microsoft.com/office/drawing/2014/main" val="3593584487"/>
                    </a:ext>
                  </a:extLst>
                </a:gridCol>
                <a:gridCol w="208280">
                  <a:extLst>
                    <a:ext uri="{9D8B030D-6E8A-4147-A177-3AD203B41FA5}">
                      <a16:colId xmlns:a16="http://schemas.microsoft.com/office/drawing/2014/main" val="968806723"/>
                    </a:ext>
                  </a:extLst>
                </a:gridCol>
                <a:gridCol w="208280">
                  <a:extLst>
                    <a:ext uri="{9D8B030D-6E8A-4147-A177-3AD203B41FA5}">
                      <a16:colId xmlns:a16="http://schemas.microsoft.com/office/drawing/2014/main" val="1642198534"/>
                    </a:ext>
                  </a:extLst>
                </a:gridCol>
                <a:gridCol w="208280">
                  <a:extLst>
                    <a:ext uri="{9D8B030D-6E8A-4147-A177-3AD203B41FA5}">
                      <a16:colId xmlns:a16="http://schemas.microsoft.com/office/drawing/2014/main" val="2869753863"/>
                    </a:ext>
                  </a:extLst>
                </a:gridCol>
                <a:gridCol w="208280">
                  <a:extLst>
                    <a:ext uri="{9D8B030D-6E8A-4147-A177-3AD203B41FA5}">
                      <a16:colId xmlns:a16="http://schemas.microsoft.com/office/drawing/2014/main" val="1335349472"/>
                    </a:ext>
                  </a:extLst>
                </a:gridCol>
                <a:gridCol w="208280">
                  <a:extLst>
                    <a:ext uri="{9D8B030D-6E8A-4147-A177-3AD203B41FA5}">
                      <a16:colId xmlns:a16="http://schemas.microsoft.com/office/drawing/2014/main" val="3187082169"/>
                    </a:ext>
                  </a:extLst>
                </a:gridCol>
                <a:gridCol w="208280">
                  <a:extLst>
                    <a:ext uri="{9D8B030D-6E8A-4147-A177-3AD203B41FA5}">
                      <a16:colId xmlns:a16="http://schemas.microsoft.com/office/drawing/2014/main" val="2646458444"/>
                    </a:ext>
                  </a:extLst>
                </a:gridCol>
                <a:gridCol w="208280">
                  <a:extLst>
                    <a:ext uri="{9D8B030D-6E8A-4147-A177-3AD203B41FA5}">
                      <a16:colId xmlns:a16="http://schemas.microsoft.com/office/drawing/2014/main" val="2415497034"/>
                    </a:ext>
                  </a:extLst>
                </a:gridCol>
                <a:gridCol w="208280">
                  <a:extLst>
                    <a:ext uri="{9D8B030D-6E8A-4147-A177-3AD203B41FA5}">
                      <a16:colId xmlns:a16="http://schemas.microsoft.com/office/drawing/2014/main" val="827613714"/>
                    </a:ext>
                  </a:extLst>
                </a:gridCol>
                <a:gridCol w="208280">
                  <a:extLst>
                    <a:ext uri="{9D8B030D-6E8A-4147-A177-3AD203B41FA5}">
                      <a16:colId xmlns:a16="http://schemas.microsoft.com/office/drawing/2014/main" val="1746723712"/>
                    </a:ext>
                  </a:extLst>
                </a:gridCol>
                <a:gridCol w="208280">
                  <a:extLst>
                    <a:ext uri="{9D8B030D-6E8A-4147-A177-3AD203B41FA5}">
                      <a16:colId xmlns:a16="http://schemas.microsoft.com/office/drawing/2014/main" val="1294071232"/>
                    </a:ext>
                  </a:extLst>
                </a:gridCol>
                <a:gridCol w="208280">
                  <a:extLst>
                    <a:ext uri="{9D8B030D-6E8A-4147-A177-3AD203B41FA5}">
                      <a16:colId xmlns:a16="http://schemas.microsoft.com/office/drawing/2014/main" val="2320467054"/>
                    </a:ext>
                  </a:extLst>
                </a:gridCol>
                <a:gridCol w="208280">
                  <a:extLst>
                    <a:ext uri="{9D8B030D-6E8A-4147-A177-3AD203B41FA5}">
                      <a16:colId xmlns:a16="http://schemas.microsoft.com/office/drawing/2014/main" val="1882111502"/>
                    </a:ext>
                  </a:extLst>
                </a:gridCol>
                <a:gridCol w="208280">
                  <a:extLst>
                    <a:ext uri="{9D8B030D-6E8A-4147-A177-3AD203B41FA5}">
                      <a16:colId xmlns:a16="http://schemas.microsoft.com/office/drawing/2014/main" val="3869982949"/>
                    </a:ext>
                  </a:extLst>
                </a:gridCol>
                <a:gridCol w="208280">
                  <a:extLst>
                    <a:ext uri="{9D8B030D-6E8A-4147-A177-3AD203B41FA5}">
                      <a16:colId xmlns:a16="http://schemas.microsoft.com/office/drawing/2014/main" val="3419554354"/>
                    </a:ext>
                  </a:extLst>
                </a:gridCol>
                <a:gridCol w="208280">
                  <a:extLst>
                    <a:ext uri="{9D8B030D-6E8A-4147-A177-3AD203B41FA5}">
                      <a16:colId xmlns:a16="http://schemas.microsoft.com/office/drawing/2014/main" val="3019304801"/>
                    </a:ext>
                  </a:extLst>
                </a:gridCol>
                <a:gridCol w="208280">
                  <a:extLst>
                    <a:ext uri="{9D8B030D-6E8A-4147-A177-3AD203B41FA5}">
                      <a16:colId xmlns:a16="http://schemas.microsoft.com/office/drawing/2014/main" val="765769681"/>
                    </a:ext>
                  </a:extLst>
                </a:gridCol>
                <a:gridCol w="208280">
                  <a:extLst>
                    <a:ext uri="{9D8B030D-6E8A-4147-A177-3AD203B41FA5}">
                      <a16:colId xmlns:a16="http://schemas.microsoft.com/office/drawing/2014/main" val="3793074882"/>
                    </a:ext>
                  </a:extLst>
                </a:gridCol>
                <a:gridCol w="208280">
                  <a:extLst>
                    <a:ext uri="{9D8B030D-6E8A-4147-A177-3AD203B41FA5}">
                      <a16:colId xmlns:a16="http://schemas.microsoft.com/office/drawing/2014/main" val="3064293406"/>
                    </a:ext>
                  </a:extLst>
                </a:gridCol>
                <a:gridCol w="208280">
                  <a:extLst>
                    <a:ext uri="{9D8B030D-6E8A-4147-A177-3AD203B41FA5}">
                      <a16:colId xmlns:a16="http://schemas.microsoft.com/office/drawing/2014/main" val="17117519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183506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Ismaning.de - 2019-07-22 07:05:10 </a:t>
                      </a:r>
                      <a:r>
                        <a:rPr kumimoji="0" lang="de-DE" sz="1000" b="0" i="0" u="none" strike="noStrike" kern="1200" cap="none" spc="0" normalizeH="0" baseline="0" noProof="0">
                          <a:ln>
                            <a:noFill/>
                          </a:ln>
                          <a:solidFill>
                            <a:prstClr val="black"/>
                          </a:solidFill>
                          <a:effectLst/>
                          <a:uLnTx/>
                          <a:uFillTx/>
                          <a:latin typeface="+mn-lt"/>
                          <a:ea typeface="+mn-ea"/>
                          <a:cs typeface="+mn-cs"/>
                        </a:rPr>
                        <a:t> 
 Gutes Teamwork für eine effiziente Verwaltung! Wir sind auf Betriebsausflug!
Weil das Ganze mehr ist, als die Summe der einzelnen Teile, findet am Mittwoch, dem 24. Juli 2019 der Betriebsausflug der Gemeinde Ismaning statt. Gemeinsam verbringen wir einen Tag, stärken den Teamgeist und fördern die interne Kommunikation.
Bitte haben Sie daher Verständnis, dass aus diesem Grund das Rathaus, der Bauhof, die Gemeindewerke und der Wertstoffhof geschlossen bleiben.
Die Bereitschaftsdienste für Wasser, Abwasser, Strom, Gas und Wärmeversorgung sind über die bekannten Rufnummern erreichbar.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https://scontent.xx.fbcdn.net/v/t1.0-9/s720x720/67165349_2134571836839323_4423000790784802816_n.jpg?_nc_cat=110&amp;_nc_oc=AQma8dSvJl9WqE8fGeYkH66jZ4vA1QATYHeXkerFEba_-gFhEyIgZcVB1sumh9lbq4c&amp;_nc_ht=scontent.xx&amp;oh=33b981c7ace12d0fe0c92079c6c83a3b&amp;oe=5DD890B1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07/30/2019 08:28:32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14.0625 %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043865416"/>
                  </a:ext>
                </a:extLst>
              </a:tr>
            </a:tbl>
          </a:graphicData>
        </a:graphic>
      </p:graphicFrame>
      <p:sp>
        <p:nvSpPr>
          <p:cNvPr id="4" name="Text Placeholder 3">
            <a:extLst>
              <a:ext uri="{FF2B5EF4-FFF2-40B4-BE49-F238E27FC236}">
                <a16:creationId xmlns:a16="http://schemas.microsoft.com/office/drawing/2014/main" id="{D6C7B059-81AD-45F2-B1E1-DBB9AE1471C6}"/>
              </a:ext>
            </a:extLst>
          </p:cNvPr>
          <p:cNvSpPr>
            <a:spLocks noGrp="1"/>
          </p:cNvSpPr>
          <p:nvPr>
            <p:ph type="body" sz="quarter" idx="14"/>
          </p:nvPr>
        </p:nvSpPr>
        <p:spPr/>
        <p:txBody>
          <a:bodyPr/>
          <a:lstStyle/>
          <a:p>
            <a:r>
              <a:rPr lang="en-US"/>
              <a:t>06/01/2019 - 07/30/2019</a:t>
            </a:r>
          </a:p>
        </p:txBody>
      </p:sp>
    </p:spTree>
    <p:extLst>
      <p:ext uri="{BB962C8B-B14F-4D97-AF65-F5344CB8AC3E}">
        <p14:creationId xmlns:p14="http://schemas.microsoft.com/office/powerpoint/2010/main" val="12466506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7D73C-E77F-41F7-BDFB-0F4E2806BCFE}"/>
              </a:ext>
            </a:extLst>
          </p:cNvPr>
          <p:cNvSpPr>
            <a:spLocks noGrp="1"/>
          </p:cNvSpPr>
          <p:nvPr>
            <p:ph type="title"/>
          </p:nvPr>
        </p:nvSpPr>
        <p:spPr/>
        <p:txBody>
          <a:bodyPr/>
          <a:lstStyle/>
          <a:p>
            <a:r>
              <a:rPr lang="en-US"/>
              <a:t>Facebook Own Posts Table | Gemeinde Ismaning - 16 of 26</a:t>
            </a:r>
          </a:p>
        </p:txBody>
      </p:sp>
      <p:graphicFrame>
        <p:nvGraphicFramePr>
          <p:cNvPr id="5" name="Table Placeholder 4">
            <a:extLst>
              <a:ext uri="{FF2B5EF4-FFF2-40B4-BE49-F238E27FC236}">
                <a16:creationId xmlns:a16="http://schemas.microsoft.com/office/drawing/2014/main" id="{19E28B67-F0AA-4AFF-BB1D-ED97CAA12492}"/>
              </a:ext>
            </a:extLst>
          </p:cNvPr>
          <p:cNvGraphicFramePr>
            <a:graphicFrameLocks noGrp="1"/>
          </p:cNvGraphicFramePr>
          <p:nvPr>
            <p:ph type="tbl" sz="quarter" idx="13"/>
            <p:extLst>
              <p:ext uri="{D42A27DB-BD31-4B8C-83A1-F6EECF244321}">
                <p14:modId xmlns:p14="http://schemas.microsoft.com/office/powerpoint/2010/main" val="16200883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2841042783"/>
                    </a:ext>
                  </a:extLst>
                </a:gridCol>
                <a:gridCol w="905255">
                  <a:extLst>
                    <a:ext uri="{9D8B030D-6E8A-4147-A177-3AD203B41FA5}">
                      <a16:colId xmlns:a16="http://schemas.microsoft.com/office/drawing/2014/main" val="3029167520"/>
                    </a:ext>
                  </a:extLst>
                </a:gridCol>
                <a:gridCol w="246888">
                  <a:extLst>
                    <a:ext uri="{9D8B030D-6E8A-4147-A177-3AD203B41FA5}">
                      <a16:colId xmlns:a16="http://schemas.microsoft.com/office/drawing/2014/main" val="204961132"/>
                    </a:ext>
                  </a:extLst>
                </a:gridCol>
                <a:gridCol w="208280">
                  <a:extLst>
                    <a:ext uri="{9D8B030D-6E8A-4147-A177-3AD203B41FA5}">
                      <a16:colId xmlns:a16="http://schemas.microsoft.com/office/drawing/2014/main" val="3480362981"/>
                    </a:ext>
                  </a:extLst>
                </a:gridCol>
                <a:gridCol w="208280">
                  <a:extLst>
                    <a:ext uri="{9D8B030D-6E8A-4147-A177-3AD203B41FA5}">
                      <a16:colId xmlns:a16="http://schemas.microsoft.com/office/drawing/2014/main" val="2746688406"/>
                    </a:ext>
                  </a:extLst>
                </a:gridCol>
                <a:gridCol w="208280">
                  <a:extLst>
                    <a:ext uri="{9D8B030D-6E8A-4147-A177-3AD203B41FA5}">
                      <a16:colId xmlns:a16="http://schemas.microsoft.com/office/drawing/2014/main" val="1859020236"/>
                    </a:ext>
                  </a:extLst>
                </a:gridCol>
                <a:gridCol w="208280">
                  <a:extLst>
                    <a:ext uri="{9D8B030D-6E8A-4147-A177-3AD203B41FA5}">
                      <a16:colId xmlns:a16="http://schemas.microsoft.com/office/drawing/2014/main" val="3510786901"/>
                    </a:ext>
                  </a:extLst>
                </a:gridCol>
                <a:gridCol w="208280">
                  <a:extLst>
                    <a:ext uri="{9D8B030D-6E8A-4147-A177-3AD203B41FA5}">
                      <a16:colId xmlns:a16="http://schemas.microsoft.com/office/drawing/2014/main" val="2331853545"/>
                    </a:ext>
                  </a:extLst>
                </a:gridCol>
                <a:gridCol w="208280">
                  <a:extLst>
                    <a:ext uri="{9D8B030D-6E8A-4147-A177-3AD203B41FA5}">
                      <a16:colId xmlns:a16="http://schemas.microsoft.com/office/drawing/2014/main" val="1190766607"/>
                    </a:ext>
                  </a:extLst>
                </a:gridCol>
                <a:gridCol w="208280">
                  <a:extLst>
                    <a:ext uri="{9D8B030D-6E8A-4147-A177-3AD203B41FA5}">
                      <a16:colId xmlns:a16="http://schemas.microsoft.com/office/drawing/2014/main" val="199901670"/>
                    </a:ext>
                  </a:extLst>
                </a:gridCol>
                <a:gridCol w="208280">
                  <a:extLst>
                    <a:ext uri="{9D8B030D-6E8A-4147-A177-3AD203B41FA5}">
                      <a16:colId xmlns:a16="http://schemas.microsoft.com/office/drawing/2014/main" val="1324578746"/>
                    </a:ext>
                  </a:extLst>
                </a:gridCol>
                <a:gridCol w="208280">
                  <a:extLst>
                    <a:ext uri="{9D8B030D-6E8A-4147-A177-3AD203B41FA5}">
                      <a16:colId xmlns:a16="http://schemas.microsoft.com/office/drawing/2014/main" val="1132948963"/>
                    </a:ext>
                  </a:extLst>
                </a:gridCol>
                <a:gridCol w="208280">
                  <a:extLst>
                    <a:ext uri="{9D8B030D-6E8A-4147-A177-3AD203B41FA5}">
                      <a16:colId xmlns:a16="http://schemas.microsoft.com/office/drawing/2014/main" val="61843634"/>
                    </a:ext>
                  </a:extLst>
                </a:gridCol>
                <a:gridCol w="208280">
                  <a:extLst>
                    <a:ext uri="{9D8B030D-6E8A-4147-A177-3AD203B41FA5}">
                      <a16:colId xmlns:a16="http://schemas.microsoft.com/office/drawing/2014/main" val="3847329508"/>
                    </a:ext>
                  </a:extLst>
                </a:gridCol>
                <a:gridCol w="208280">
                  <a:extLst>
                    <a:ext uri="{9D8B030D-6E8A-4147-A177-3AD203B41FA5}">
                      <a16:colId xmlns:a16="http://schemas.microsoft.com/office/drawing/2014/main" val="930198288"/>
                    </a:ext>
                  </a:extLst>
                </a:gridCol>
                <a:gridCol w="208280">
                  <a:extLst>
                    <a:ext uri="{9D8B030D-6E8A-4147-A177-3AD203B41FA5}">
                      <a16:colId xmlns:a16="http://schemas.microsoft.com/office/drawing/2014/main" val="273195305"/>
                    </a:ext>
                  </a:extLst>
                </a:gridCol>
                <a:gridCol w="208280">
                  <a:extLst>
                    <a:ext uri="{9D8B030D-6E8A-4147-A177-3AD203B41FA5}">
                      <a16:colId xmlns:a16="http://schemas.microsoft.com/office/drawing/2014/main" val="4133334143"/>
                    </a:ext>
                  </a:extLst>
                </a:gridCol>
                <a:gridCol w="208280">
                  <a:extLst>
                    <a:ext uri="{9D8B030D-6E8A-4147-A177-3AD203B41FA5}">
                      <a16:colId xmlns:a16="http://schemas.microsoft.com/office/drawing/2014/main" val="4057339461"/>
                    </a:ext>
                  </a:extLst>
                </a:gridCol>
                <a:gridCol w="208280">
                  <a:extLst>
                    <a:ext uri="{9D8B030D-6E8A-4147-A177-3AD203B41FA5}">
                      <a16:colId xmlns:a16="http://schemas.microsoft.com/office/drawing/2014/main" val="1550222154"/>
                    </a:ext>
                  </a:extLst>
                </a:gridCol>
                <a:gridCol w="208280">
                  <a:extLst>
                    <a:ext uri="{9D8B030D-6E8A-4147-A177-3AD203B41FA5}">
                      <a16:colId xmlns:a16="http://schemas.microsoft.com/office/drawing/2014/main" val="3689239266"/>
                    </a:ext>
                  </a:extLst>
                </a:gridCol>
                <a:gridCol w="208280">
                  <a:extLst>
                    <a:ext uri="{9D8B030D-6E8A-4147-A177-3AD203B41FA5}">
                      <a16:colId xmlns:a16="http://schemas.microsoft.com/office/drawing/2014/main" val="4282771867"/>
                    </a:ext>
                  </a:extLst>
                </a:gridCol>
                <a:gridCol w="208280">
                  <a:extLst>
                    <a:ext uri="{9D8B030D-6E8A-4147-A177-3AD203B41FA5}">
                      <a16:colId xmlns:a16="http://schemas.microsoft.com/office/drawing/2014/main" val="2676447647"/>
                    </a:ext>
                  </a:extLst>
                </a:gridCol>
                <a:gridCol w="208280">
                  <a:extLst>
                    <a:ext uri="{9D8B030D-6E8A-4147-A177-3AD203B41FA5}">
                      <a16:colId xmlns:a16="http://schemas.microsoft.com/office/drawing/2014/main" val="4037995920"/>
                    </a:ext>
                  </a:extLst>
                </a:gridCol>
                <a:gridCol w="208280">
                  <a:extLst>
                    <a:ext uri="{9D8B030D-6E8A-4147-A177-3AD203B41FA5}">
                      <a16:colId xmlns:a16="http://schemas.microsoft.com/office/drawing/2014/main" val="921303401"/>
                    </a:ext>
                  </a:extLst>
                </a:gridCol>
                <a:gridCol w="208280">
                  <a:extLst>
                    <a:ext uri="{9D8B030D-6E8A-4147-A177-3AD203B41FA5}">
                      <a16:colId xmlns:a16="http://schemas.microsoft.com/office/drawing/2014/main" val="1463659076"/>
                    </a:ext>
                  </a:extLst>
                </a:gridCol>
                <a:gridCol w="208280">
                  <a:extLst>
                    <a:ext uri="{9D8B030D-6E8A-4147-A177-3AD203B41FA5}">
                      <a16:colId xmlns:a16="http://schemas.microsoft.com/office/drawing/2014/main" val="1990406322"/>
                    </a:ext>
                  </a:extLst>
                </a:gridCol>
                <a:gridCol w="208280">
                  <a:extLst>
                    <a:ext uri="{9D8B030D-6E8A-4147-A177-3AD203B41FA5}">
                      <a16:colId xmlns:a16="http://schemas.microsoft.com/office/drawing/2014/main" val="2517220999"/>
                    </a:ext>
                  </a:extLst>
                </a:gridCol>
                <a:gridCol w="208280">
                  <a:extLst>
                    <a:ext uri="{9D8B030D-6E8A-4147-A177-3AD203B41FA5}">
                      <a16:colId xmlns:a16="http://schemas.microsoft.com/office/drawing/2014/main" val="630267744"/>
                    </a:ext>
                  </a:extLst>
                </a:gridCol>
                <a:gridCol w="208280">
                  <a:extLst>
                    <a:ext uri="{9D8B030D-6E8A-4147-A177-3AD203B41FA5}">
                      <a16:colId xmlns:a16="http://schemas.microsoft.com/office/drawing/2014/main" val="40405327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651853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Ismaning.de - 2019-07-22 00:13:19 </a:t>
                      </a:r>
                      <a:r>
                        <a:rPr kumimoji="0" lang="de-DE" sz="1000" b="0" i="0" u="none" strike="noStrike" kern="1200" cap="none" spc="0" normalizeH="0" baseline="0" noProof="0">
                          <a:ln>
                            <a:noFill/>
                          </a:ln>
                          <a:solidFill>
                            <a:prstClr val="black"/>
                          </a:solidFill>
                          <a:effectLst/>
                          <a:uLnTx/>
                          <a:uFillTx/>
                          <a:latin typeface="+mn-lt"/>
                          <a:ea typeface="+mn-ea"/>
                          <a:cs typeface="+mn-cs"/>
                        </a:rPr>
                        <a:t> 
 Schön war’s! Danke für’s Mitfeiern!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07/30/2019 08:28:32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23.3792 %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648737096"/>
                  </a:ext>
                </a:extLst>
              </a:tr>
            </a:tbl>
          </a:graphicData>
        </a:graphic>
      </p:graphicFrame>
      <p:sp>
        <p:nvSpPr>
          <p:cNvPr id="4" name="Text Placeholder 3">
            <a:extLst>
              <a:ext uri="{FF2B5EF4-FFF2-40B4-BE49-F238E27FC236}">
                <a16:creationId xmlns:a16="http://schemas.microsoft.com/office/drawing/2014/main" id="{52D7AD67-59A9-40FE-A917-ECF4DFC16668}"/>
              </a:ext>
            </a:extLst>
          </p:cNvPr>
          <p:cNvSpPr>
            <a:spLocks noGrp="1"/>
          </p:cNvSpPr>
          <p:nvPr>
            <p:ph type="body" sz="quarter" idx="14"/>
          </p:nvPr>
        </p:nvSpPr>
        <p:spPr/>
        <p:txBody>
          <a:bodyPr/>
          <a:lstStyle/>
          <a:p>
            <a:r>
              <a:rPr lang="en-US"/>
              <a:t>06/01/2019 - 07/30/2019</a:t>
            </a:r>
          </a:p>
        </p:txBody>
      </p:sp>
    </p:spTree>
    <p:extLst>
      <p:ext uri="{BB962C8B-B14F-4D97-AF65-F5344CB8AC3E}">
        <p14:creationId xmlns:p14="http://schemas.microsoft.com/office/powerpoint/2010/main" val="31350575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6CF028-6B34-47E9-BEA2-BF62F15B6A14}"/>
              </a:ext>
            </a:extLst>
          </p:cNvPr>
          <p:cNvSpPr>
            <a:spLocks noGrp="1"/>
          </p:cNvSpPr>
          <p:nvPr>
            <p:ph type="title"/>
          </p:nvPr>
        </p:nvSpPr>
        <p:spPr/>
        <p:txBody>
          <a:bodyPr/>
          <a:lstStyle/>
          <a:p>
            <a:r>
              <a:rPr lang="en-US"/>
              <a:t>Facebook Own Posts Table | Gemeinde Ismaning - 17 of 26</a:t>
            </a:r>
          </a:p>
        </p:txBody>
      </p:sp>
      <p:graphicFrame>
        <p:nvGraphicFramePr>
          <p:cNvPr id="5" name="Table Placeholder 4">
            <a:extLst>
              <a:ext uri="{FF2B5EF4-FFF2-40B4-BE49-F238E27FC236}">
                <a16:creationId xmlns:a16="http://schemas.microsoft.com/office/drawing/2014/main" id="{AA1FA90A-E705-44E4-BC2B-4BA2FF7F54B3}"/>
              </a:ext>
            </a:extLst>
          </p:cNvPr>
          <p:cNvGraphicFramePr>
            <a:graphicFrameLocks noGrp="1"/>
          </p:cNvGraphicFramePr>
          <p:nvPr>
            <p:ph type="tbl" sz="quarter" idx="13"/>
            <p:extLst>
              <p:ext uri="{D42A27DB-BD31-4B8C-83A1-F6EECF244321}">
                <p14:modId xmlns:p14="http://schemas.microsoft.com/office/powerpoint/2010/main" val="13960673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2066110689"/>
                    </a:ext>
                  </a:extLst>
                </a:gridCol>
                <a:gridCol w="905255">
                  <a:extLst>
                    <a:ext uri="{9D8B030D-6E8A-4147-A177-3AD203B41FA5}">
                      <a16:colId xmlns:a16="http://schemas.microsoft.com/office/drawing/2014/main" val="174052017"/>
                    </a:ext>
                  </a:extLst>
                </a:gridCol>
                <a:gridCol w="246888">
                  <a:extLst>
                    <a:ext uri="{9D8B030D-6E8A-4147-A177-3AD203B41FA5}">
                      <a16:colId xmlns:a16="http://schemas.microsoft.com/office/drawing/2014/main" val="2976834636"/>
                    </a:ext>
                  </a:extLst>
                </a:gridCol>
                <a:gridCol w="208280">
                  <a:extLst>
                    <a:ext uri="{9D8B030D-6E8A-4147-A177-3AD203B41FA5}">
                      <a16:colId xmlns:a16="http://schemas.microsoft.com/office/drawing/2014/main" val="1066684387"/>
                    </a:ext>
                  </a:extLst>
                </a:gridCol>
                <a:gridCol w="208280">
                  <a:extLst>
                    <a:ext uri="{9D8B030D-6E8A-4147-A177-3AD203B41FA5}">
                      <a16:colId xmlns:a16="http://schemas.microsoft.com/office/drawing/2014/main" val="4231778503"/>
                    </a:ext>
                  </a:extLst>
                </a:gridCol>
                <a:gridCol w="208280">
                  <a:extLst>
                    <a:ext uri="{9D8B030D-6E8A-4147-A177-3AD203B41FA5}">
                      <a16:colId xmlns:a16="http://schemas.microsoft.com/office/drawing/2014/main" val="2068359282"/>
                    </a:ext>
                  </a:extLst>
                </a:gridCol>
                <a:gridCol w="208280">
                  <a:extLst>
                    <a:ext uri="{9D8B030D-6E8A-4147-A177-3AD203B41FA5}">
                      <a16:colId xmlns:a16="http://schemas.microsoft.com/office/drawing/2014/main" val="976996519"/>
                    </a:ext>
                  </a:extLst>
                </a:gridCol>
                <a:gridCol w="208280">
                  <a:extLst>
                    <a:ext uri="{9D8B030D-6E8A-4147-A177-3AD203B41FA5}">
                      <a16:colId xmlns:a16="http://schemas.microsoft.com/office/drawing/2014/main" val="2839056993"/>
                    </a:ext>
                  </a:extLst>
                </a:gridCol>
                <a:gridCol w="208280">
                  <a:extLst>
                    <a:ext uri="{9D8B030D-6E8A-4147-A177-3AD203B41FA5}">
                      <a16:colId xmlns:a16="http://schemas.microsoft.com/office/drawing/2014/main" val="2783182372"/>
                    </a:ext>
                  </a:extLst>
                </a:gridCol>
                <a:gridCol w="208280">
                  <a:extLst>
                    <a:ext uri="{9D8B030D-6E8A-4147-A177-3AD203B41FA5}">
                      <a16:colId xmlns:a16="http://schemas.microsoft.com/office/drawing/2014/main" val="1603977329"/>
                    </a:ext>
                  </a:extLst>
                </a:gridCol>
                <a:gridCol w="208280">
                  <a:extLst>
                    <a:ext uri="{9D8B030D-6E8A-4147-A177-3AD203B41FA5}">
                      <a16:colId xmlns:a16="http://schemas.microsoft.com/office/drawing/2014/main" val="3429492940"/>
                    </a:ext>
                  </a:extLst>
                </a:gridCol>
                <a:gridCol w="208280">
                  <a:extLst>
                    <a:ext uri="{9D8B030D-6E8A-4147-A177-3AD203B41FA5}">
                      <a16:colId xmlns:a16="http://schemas.microsoft.com/office/drawing/2014/main" val="2749939797"/>
                    </a:ext>
                  </a:extLst>
                </a:gridCol>
                <a:gridCol w="208280">
                  <a:extLst>
                    <a:ext uri="{9D8B030D-6E8A-4147-A177-3AD203B41FA5}">
                      <a16:colId xmlns:a16="http://schemas.microsoft.com/office/drawing/2014/main" val="1508563348"/>
                    </a:ext>
                  </a:extLst>
                </a:gridCol>
                <a:gridCol w="208280">
                  <a:extLst>
                    <a:ext uri="{9D8B030D-6E8A-4147-A177-3AD203B41FA5}">
                      <a16:colId xmlns:a16="http://schemas.microsoft.com/office/drawing/2014/main" val="1915088101"/>
                    </a:ext>
                  </a:extLst>
                </a:gridCol>
                <a:gridCol w="208280">
                  <a:extLst>
                    <a:ext uri="{9D8B030D-6E8A-4147-A177-3AD203B41FA5}">
                      <a16:colId xmlns:a16="http://schemas.microsoft.com/office/drawing/2014/main" val="3443827962"/>
                    </a:ext>
                  </a:extLst>
                </a:gridCol>
                <a:gridCol w="208280">
                  <a:extLst>
                    <a:ext uri="{9D8B030D-6E8A-4147-A177-3AD203B41FA5}">
                      <a16:colId xmlns:a16="http://schemas.microsoft.com/office/drawing/2014/main" val="4253642036"/>
                    </a:ext>
                  </a:extLst>
                </a:gridCol>
                <a:gridCol w="208280">
                  <a:extLst>
                    <a:ext uri="{9D8B030D-6E8A-4147-A177-3AD203B41FA5}">
                      <a16:colId xmlns:a16="http://schemas.microsoft.com/office/drawing/2014/main" val="1759434239"/>
                    </a:ext>
                  </a:extLst>
                </a:gridCol>
                <a:gridCol w="208280">
                  <a:extLst>
                    <a:ext uri="{9D8B030D-6E8A-4147-A177-3AD203B41FA5}">
                      <a16:colId xmlns:a16="http://schemas.microsoft.com/office/drawing/2014/main" val="3593203312"/>
                    </a:ext>
                  </a:extLst>
                </a:gridCol>
                <a:gridCol w="208280">
                  <a:extLst>
                    <a:ext uri="{9D8B030D-6E8A-4147-A177-3AD203B41FA5}">
                      <a16:colId xmlns:a16="http://schemas.microsoft.com/office/drawing/2014/main" val="2867136979"/>
                    </a:ext>
                  </a:extLst>
                </a:gridCol>
                <a:gridCol w="208280">
                  <a:extLst>
                    <a:ext uri="{9D8B030D-6E8A-4147-A177-3AD203B41FA5}">
                      <a16:colId xmlns:a16="http://schemas.microsoft.com/office/drawing/2014/main" val="3442721292"/>
                    </a:ext>
                  </a:extLst>
                </a:gridCol>
                <a:gridCol w="208280">
                  <a:extLst>
                    <a:ext uri="{9D8B030D-6E8A-4147-A177-3AD203B41FA5}">
                      <a16:colId xmlns:a16="http://schemas.microsoft.com/office/drawing/2014/main" val="2730806955"/>
                    </a:ext>
                  </a:extLst>
                </a:gridCol>
                <a:gridCol w="208280">
                  <a:extLst>
                    <a:ext uri="{9D8B030D-6E8A-4147-A177-3AD203B41FA5}">
                      <a16:colId xmlns:a16="http://schemas.microsoft.com/office/drawing/2014/main" val="1180518638"/>
                    </a:ext>
                  </a:extLst>
                </a:gridCol>
                <a:gridCol w="208280">
                  <a:extLst>
                    <a:ext uri="{9D8B030D-6E8A-4147-A177-3AD203B41FA5}">
                      <a16:colId xmlns:a16="http://schemas.microsoft.com/office/drawing/2014/main" val="1869525975"/>
                    </a:ext>
                  </a:extLst>
                </a:gridCol>
                <a:gridCol w="208280">
                  <a:extLst>
                    <a:ext uri="{9D8B030D-6E8A-4147-A177-3AD203B41FA5}">
                      <a16:colId xmlns:a16="http://schemas.microsoft.com/office/drawing/2014/main" val="949598367"/>
                    </a:ext>
                  </a:extLst>
                </a:gridCol>
                <a:gridCol w="208280">
                  <a:extLst>
                    <a:ext uri="{9D8B030D-6E8A-4147-A177-3AD203B41FA5}">
                      <a16:colId xmlns:a16="http://schemas.microsoft.com/office/drawing/2014/main" val="1742930029"/>
                    </a:ext>
                  </a:extLst>
                </a:gridCol>
                <a:gridCol w="208280">
                  <a:extLst>
                    <a:ext uri="{9D8B030D-6E8A-4147-A177-3AD203B41FA5}">
                      <a16:colId xmlns:a16="http://schemas.microsoft.com/office/drawing/2014/main" val="1690801251"/>
                    </a:ext>
                  </a:extLst>
                </a:gridCol>
                <a:gridCol w="208280">
                  <a:extLst>
                    <a:ext uri="{9D8B030D-6E8A-4147-A177-3AD203B41FA5}">
                      <a16:colId xmlns:a16="http://schemas.microsoft.com/office/drawing/2014/main" val="1457361393"/>
                    </a:ext>
                  </a:extLst>
                </a:gridCol>
                <a:gridCol w="208280">
                  <a:extLst>
                    <a:ext uri="{9D8B030D-6E8A-4147-A177-3AD203B41FA5}">
                      <a16:colId xmlns:a16="http://schemas.microsoft.com/office/drawing/2014/main" val="2532045995"/>
                    </a:ext>
                  </a:extLst>
                </a:gridCol>
                <a:gridCol w="208280">
                  <a:extLst>
                    <a:ext uri="{9D8B030D-6E8A-4147-A177-3AD203B41FA5}">
                      <a16:colId xmlns:a16="http://schemas.microsoft.com/office/drawing/2014/main" val="13025418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964439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Ismaning.de - 2019-07-21 10:23:19 </a:t>
                      </a:r>
                      <a:r>
                        <a:rPr kumimoji="0" lang="de-DE" sz="1000" b="0" i="0" u="none" strike="noStrike" kern="1200" cap="none" spc="0" normalizeH="0" baseline="0" noProof="0">
                          <a:ln>
                            <a:noFill/>
                          </a:ln>
                          <a:solidFill>
                            <a:prstClr val="black"/>
                          </a:solidFill>
                          <a:effectLst/>
                          <a:uLnTx/>
                          <a:uFillTx/>
                          <a:latin typeface="+mn-lt"/>
                          <a:ea typeface="+mn-ea"/>
                          <a:cs typeface="+mn-cs"/>
                        </a:rPr>
                        <a:t> 
 Kulturfest Ismaning - Tag 2: Wir sind überwältigt! Am Samstag war so richtig was los rund um die Seidl-Mühle!
Blasorchester, Gemeindebibliothek, Musikschule und Volkshochschule zeigten uns einen bunten Querschnitt aus all ihren Angeboten.
Heute geht’s weiter. 
Wir lassen uns auch von ein paar Regentropfen nicht abhalten!
Fotos: chrisgue-fotografie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07/30/2019 08:28:32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27.0979 %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877287268"/>
                  </a:ext>
                </a:extLst>
              </a:tr>
            </a:tbl>
          </a:graphicData>
        </a:graphic>
      </p:graphicFrame>
      <p:sp>
        <p:nvSpPr>
          <p:cNvPr id="4" name="Text Placeholder 3">
            <a:extLst>
              <a:ext uri="{FF2B5EF4-FFF2-40B4-BE49-F238E27FC236}">
                <a16:creationId xmlns:a16="http://schemas.microsoft.com/office/drawing/2014/main" id="{4FC84436-3031-4C54-A5AD-C3982AEC7CA9}"/>
              </a:ext>
            </a:extLst>
          </p:cNvPr>
          <p:cNvSpPr>
            <a:spLocks noGrp="1"/>
          </p:cNvSpPr>
          <p:nvPr>
            <p:ph type="body" sz="quarter" idx="14"/>
          </p:nvPr>
        </p:nvSpPr>
        <p:spPr/>
        <p:txBody>
          <a:bodyPr/>
          <a:lstStyle/>
          <a:p>
            <a:r>
              <a:rPr lang="en-US"/>
              <a:t>06/01/2019 - 07/30/2019</a:t>
            </a:r>
          </a:p>
        </p:txBody>
      </p:sp>
    </p:spTree>
    <p:extLst>
      <p:ext uri="{BB962C8B-B14F-4D97-AF65-F5344CB8AC3E}">
        <p14:creationId xmlns:p14="http://schemas.microsoft.com/office/powerpoint/2010/main" val="41692858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491F00-6CF5-437D-BAB3-23DE32151423}"/>
              </a:ext>
            </a:extLst>
          </p:cNvPr>
          <p:cNvSpPr>
            <a:spLocks noGrp="1"/>
          </p:cNvSpPr>
          <p:nvPr>
            <p:ph type="title"/>
          </p:nvPr>
        </p:nvSpPr>
        <p:spPr/>
        <p:txBody>
          <a:bodyPr/>
          <a:lstStyle/>
          <a:p>
            <a:r>
              <a:rPr lang="en-US"/>
              <a:t>Facebook Own Posts Table | Gemeinde Ismaning - 18 of 26</a:t>
            </a:r>
          </a:p>
        </p:txBody>
      </p:sp>
      <p:graphicFrame>
        <p:nvGraphicFramePr>
          <p:cNvPr id="5" name="Table Placeholder 4">
            <a:extLst>
              <a:ext uri="{FF2B5EF4-FFF2-40B4-BE49-F238E27FC236}">
                <a16:creationId xmlns:a16="http://schemas.microsoft.com/office/drawing/2014/main" id="{511CEC2D-7E01-48D5-A5D9-11BA08717DEA}"/>
              </a:ext>
            </a:extLst>
          </p:cNvPr>
          <p:cNvGraphicFramePr>
            <a:graphicFrameLocks noGrp="1"/>
          </p:cNvGraphicFramePr>
          <p:nvPr>
            <p:ph type="tbl" sz="quarter" idx="13"/>
            <p:extLst>
              <p:ext uri="{D42A27DB-BD31-4B8C-83A1-F6EECF244321}">
                <p14:modId xmlns:p14="http://schemas.microsoft.com/office/powerpoint/2010/main" val="33297953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2967567637"/>
                    </a:ext>
                  </a:extLst>
                </a:gridCol>
                <a:gridCol w="905255">
                  <a:extLst>
                    <a:ext uri="{9D8B030D-6E8A-4147-A177-3AD203B41FA5}">
                      <a16:colId xmlns:a16="http://schemas.microsoft.com/office/drawing/2014/main" val="2096238162"/>
                    </a:ext>
                  </a:extLst>
                </a:gridCol>
                <a:gridCol w="246888">
                  <a:extLst>
                    <a:ext uri="{9D8B030D-6E8A-4147-A177-3AD203B41FA5}">
                      <a16:colId xmlns:a16="http://schemas.microsoft.com/office/drawing/2014/main" val="4089240150"/>
                    </a:ext>
                  </a:extLst>
                </a:gridCol>
                <a:gridCol w="208280">
                  <a:extLst>
                    <a:ext uri="{9D8B030D-6E8A-4147-A177-3AD203B41FA5}">
                      <a16:colId xmlns:a16="http://schemas.microsoft.com/office/drawing/2014/main" val="915288181"/>
                    </a:ext>
                  </a:extLst>
                </a:gridCol>
                <a:gridCol w="208280">
                  <a:extLst>
                    <a:ext uri="{9D8B030D-6E8A-4147-A177-3AD203B41FA5}">
                      <a16:colId xmlns:a16="http://schemas.microsoft.com/office/drawing/2014/main" val="1553394074"/>
                    </a:ext>
                  </a:extLst>
                </a:gridCol>
                <a:gridCol w="208280">
                  <a:extLst>
                    <a:ext uri="{9D8B030D-6E8A-4147-A177-3AD203B41FA5}">
                      <a16:colId xmlns:a16="http://schemas.microsoft.com/office/drawing/2014/main" val="2628605143"/>
                    </a:ext>
                  </a:extLst>
                </a:gridCol>
                <a:gridCol w="208280">
                  <a:extLst>
                    <a:ext uri="{9D8B030D-6E8A-4147-A177-3AD203B41FA5}">
                      <a16:colId xmlns:a16="http://schemas.microsoft.com/office/drawing/2014/main" val="3592937755"/>
                    </a:ext>
                  </a:extLst>
                </a:gridCol>
                <a:gridCol w="208280">
                  <a:extLst>
                    <a:ext uri="{9D8B030D-6E8A-4147-A177-3AD203B41FA5}">
                      <a16:colId xmlns:a16="http://schemas.microsoft.com/office/drawing/2014/main" val="197036137"/>
                    </a:ext>
                  </a:extLst>
                </a:gridCol>
                <a:gridCol w="208280">
                  <a:extLst>
                    <a:ext uri="{9D8B030D-6E8A-4147-A177-3AD203B41FA5}">
                      <a16:colId xmlns:a16="http://schemas.microsoft.com/office/drawing/2014/main" val="3361945690"/>
                    </a:ext>
                  </a:extLst>
                </a:gridCol>
                <a:gridCol w="208280">
                  <a:extLst>
                    <a:ext uri="{9D8B030D-6E8A-4147-A177-3AD203B41FA5}">
                      <a16:colId xmlns:a16="http://schemas.microsoft.com/office/drawing/2014/main" val="3253320352"/>
                    </a:ext>
                  </a:extLst>
                </a:gridCol>
                <a:gridCol w="208280">
                  <a:extLst>
                    <a:ext uri="{9D8B030D-6E8A-4147-A177-3AD203B41FA5}">
                      <a16:colId xmlns:a16="http://schemas.microsoft.com/office/drawing/2014/main" val="3806760612"/>
                    </a:ext>
                  </a:extLst>
                </a:gridCol>
                <a:gridCol w="208280">
                  <a:extLst>
                    <a:ext uri="{9D8B030D-6E8A-4147-A177-3AD203B41FA5}">
                      <a16:colId xmlns:a16="http://schemas.microsoft.com/office/drawing/2014/main" val="3377470948"/>
                    </a:ext>
                  </a:extLst>
                </a:gridCol>
                <a:gridCol w="208280">
                  <a:extLst>
                    <a:ext uri="{9D8B030D-6E8A-4147-A177-3AD203B41FA5}">
                      <a16:colId xmlns:a16="http://schemas.microsoft.com/office/drawing/2014/main" val="797015698"/>
                    </a:ext>
                  </a:extLst>
                </a:gridCol>
                <a:gridCol w="208280">
                  <a:extLst>
                    <a:ext uri="{9D8B030D-6E8A-4147-A177-3AD203B41FA5}">
                      <a16:colId xmlns:a16="http://schemas.microsoft.com/office/drawing/2014/main" val="3334500161"/>
                    </a:ext>
                  </a:extLst>
                </a:gridCol>
                <a:gridCol w="208280">
                  <a:extLst>
                    <a:ext uri="{9D8B030D-6E8A-4147-A177-3AD203B41FA5}">
                      <a16:colId xmlns:a16="http://schemas.microsoft.com/office/drawing/2014/main" val="29117869"/>
                    </a:ext>
                  </a:extLst>
                </a:gridCol>
                <a:gridCol w="208280">
                  <a:extLst>
                    <a:ext uri="{9D8B030D-6E8A-4147-A177-3AD203B41FA5}">
                      <a16:colId xmlns:a16="http://schemas.microsoft.com/office/drawing/2014/main" val="1473863903"/>
                    </a:ext>
                  </a:extLst>
                </a:gridCol>
                <a:gridCol w="208280">
                  <a:extLst>
                    <a:ext uri="{9D8B030D-6E8A-4147-A177-3AD203B41FA5}">
                      <a16:colId xmlns:a16="http://schemas.microsoft.com/office/drawing/2014/main" val="3256681879"/>
                    </a:ext>
                  </a:extLst>
                </a:gridCol>
                <a:gridCol w="208280">
                  <a:extLst>
                    <a:ext uri="{9D8B030D-6E8A-4147-A177-3AD203B41FA5}">
                      <a16:colId xmlns:a16="http://schemas.microsoft.com/office/drawing/2014/main" val="59132479"/>
                    </a:ext>
                  </a:extLst>
                </a:gridCol>
                <a:gridCol w="208280">
                  <a:extLst>
                    <a:ext uri="{9D8B030D-6E8A-4147-A177-3AD203B41FA5}">
                      <a16:colId xmlns:a16="http://schemas.microsoft.com/office/drawing/2014/main" val="3138386968"/>
                    </a:ext>
                  </a:extLst>
                </a:gridCol>
                <a:gridCol w="208280">
                  <a:extLst>
                    <a:ext uri="{9D8B030D-6E8A-4147-A177-3AD203B41FA5}">
                      <a16:colId xmlns:a16="http://schemas.microsoft.com/office/drawing/2014/main" val="626959537"/>
                    </a:ext>
                  </a:extLst>
                </a:gridCol>
                <a:gridCol w="208280">
                  <a:extLst>
                    <a:ext uri="{9D8B030D-6E8A-4147-A177-3AD203B41FA5}">
                      <a16:colId xmlns:a16="http://schemas.microsoft.com/office/drawing/2014/main" val="2092086121"/>
                    </a:ext>
                  </a:extLst>
                </a:gridCol>
                <a:gridCol w="208280">
                  <a:extLst>
                    <a:ext uri="{9D8B030D-6E8A-4147-A177-3AD203B41FA5}">
                      <a16:colId xmlns:a16="http://schemas.microsoft.com/office/drawing/2014/main" val="2370815956"/>
                    </a:ext>
                  </a:extLst>
                </a:gridCol>
                <a:gridCol w="208280">
                  <a:extLst>
                    <a:ext uri="{9D8B030D-6E8A-4147-A177-3AD203B41FA5}">
                      <a16:colId xmlns:a16="http://schemas.microsoft.com/office/drawing/2014/main" val="2951249805"/>
                    </a:ext>
                  </a:extLst>
                </a:gridCol>
                <a:gridCol w="208280">
                  <a:extLst>
                    <a:ext uri="{9D8B030D-6E8A-4147-A177-3AD203B41FA5}">
                      <a16:colId xmlns:a16="http://schemas.microsoft.com/office/drawing/2014/main" val="1765608402"/>
                    </a:ext>
                  </a:extLst>
                </a:gridCol>
                <a:gridCol w="208280">
                  <a:extLst>
                    <a:ext uri="{9D8B030D-6E8A-4147-A177-3AD203B41FA5}">
                      <a16:colId xmlns:a16="http://schemas.microsoft.com/office/drawing/2014/main" val="73697991"/>
                    </a:ext>
                  </a:extLst>
                </a:gridCol>
                <a:gridCol w="208280">
                  <a:extLst>
                    <a:ext uri="{9D8B030D-6E8A-4147-A177-3AD203B41FA5}">
                      <a16:colId xmlns:a16="http://schemas.microsoft.com/office/drawing/2014/main" val="376892450"/>
                    </a:ext>
                  </a:extLst>
                </a:gridCol>
                <a:gridCol w="208280">
                  <a:extLst>
                    <a:ext uri="{9D8B030D-6E8A-4147-A177-3AD203B41FA5}">
                      <a16:colId xmlns:a16="http://schemas.microsoft.com/office/drawing/2014/main" val="4247093879"/>
                    </a:ext>
                  </a:extLst>
                </a:gridCol>
                <a:gridCol w="208280">
                  <a:extLst>
                    <a:ext uri="{9D8B030D-6E8A-4147-A177-3AD203B41FA5}">
                      <a16:colId xmlns:a16="http://schemas.microsoft.com/office/drawing/2014/main" val="1847397918"/>
                    </a:ext>
                  </a:extLst>
                </a:gridCol>
                <a:gridCol w="208280">
                  <a:extLst>
                    <a:ext uri="{9D8B030D-6E8A-4147-A177-3AD203B41FA5}">
                      <a16:colId xmlns:a16="http://schemas.microsoft.com/office/drawing/2014/main" val="9225062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501992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Ismaning.de - 2019-07-20 18:42:48 </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07/30/2019 08:28:32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698174166"/>
                  </a:ext>
                </a:extLst>
              </a:tr>
            </a:tbl>
          </a:graphicData>
        </a:graphic>
      </p:graphicFrame>
      <p:sp>
        <p:nvSpPr>
          <p:cNvPr id="4" name="Text Placeholder 3">
            <a:extLst>
              <a:ext uri="{FF2B5EF4-FFF2-40B4-BE49-F238E27FC236}">
                <a16:creationId xmlns:a16="http://schemas.microsoft.com/office/drawing/2014/main" id="{D4DE7DC2-6579-4C67-A4C8-1E842CBDADE8}"/>
              </a:ext>
            </a:extLst>
          </p:cNvPr>
          <p:cNvSpPr>
            <a:spLocks noGrp="1"/>
          </p:cNvSpPr>
          <p:nvPr>
            <p:ph type="body" sz="quarter" idx="14"/>
          </p:nvPr>
        </p:nvSpPr>
        <p:spPr/>
        <p:txBody>
          <a:bodyPr/>
          <a:lstStyle/>
          <a:p>
            <a:r>
              <a:rPr lang="en-US"/>
              <a:t>06/01/2019 - 07/30/2019</a:t>
            </a:r>
          </a:p>
        </p:txBody>
      </p:sp>
    </p:spTree>
    <p:extLst>
      <p:ext uri="{BB962C8B-B14F-4D97-AF65-F5344CB8AC3E}">
        <p14:creationId xmlns:p14="http://schemas.microsoft.com/office/powerpoint/2010/main" val="12704703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2ED42-FF6D-4987-98B1-098F2BC22FAA}"/>
              </a:ext>
            </a:extLst>
          </p:cNvPr>
          <p:cNvSpPr>
            <a:spLocks noGrp="1"/>
          </p:cNvSpPr>
          <p:nvPr>
            <p:ph type="title"/>
          </p:nvPr>
        </p:nvSpPr>
        <p:spPr/>
        <p:txBody>
          <a:bodyPr/>
          <a:lstStyle/>
          <a:p>
            <a:r>
              <a:rPr lang="en-US"/>
              <a:t>Facebook Own Posts Table | Gemeinde Ismaning - 19 of 26</a:t>
            </a:r>
          </a:p>
        </p:txBody>
      </p:sp>
      <p:graphicFrame>
        <p:nvGraphicFramePr>
          <p:cNvPr id="5" name="Table Placeholder 4">
            <a:extLst>
              <a:ext uri="{FF2B5EF4-FFF2-40B4-BE49-F238E27FC236}">
                <a16:creationId xmlns:a16="http://schemas.microsoft.com/office/drawing/2014/main" id="{10010CA0-4E77-4F9A-B02F-B551F21732DA}"/>
              </a:ext>
            </a:extLst>
          </p:cNvPr>
          <p:cNvGraphicFramePr>
            <a:graphicFrameLocks noGrp="1"/>
          </p:cNvGraphicFramePr>
          <p:nvPr>
            <p:ph type="tbl" sz="quarter" idx="13"/>
            <p:extLst>
              <p:ext uri="{D42A27DB-BD31-4B8C-83A1-F6EECF244321}">
                <p14:modId xmlns:p14="http://schemas.microsoft.com/office/powerpoint/2010/main" val="37504500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3250239233"/>
                    </a:ext>
                  </a:extLst>
                </a:gridCol>
                <a:gridCol w="905255">
                  <a:extLst>
                    <a:ext uri="{9D8B030D-6E8A-4147-A177-3AD203B41FA5}">
                      <a16:colId xmlns:a16="http://schemas.microsoft.com/office/drawing/2014/main" val="2508014602"/>
                    </a:ext>
                  </a:extLst>
                </a:gridCol>
                <a:gridCol w="246888">
                  <a:extLst>
                    <a:ext uri="{9D8B030D-6E8A-4147-A177-3AD203B41FA5}">
                      <a16:colId xmlns:a16="http://schemas.microsoft.com/office/drawing/2014/main" val="545171060"/>
                    </a:ext>
                  </a:extLst>
                </a:gridCol>
                <a:gridCol w="208280">
                  <a:extLst>
                    <a:ext uri="{9D8B030D-6E8A-4147-A177-3AD203B41FA5}">
                      <a16:colId xmlns:a16="http://schemas.microsoft.com/office/drawing/2014/main" val="1632244015"/>
                    </a:ext>
                  </a:extLst>
                </a:gridCol>
                <a:gridCol w="208280">
                  <a:extLst>
                    <a:ext uri="{9D8B030D-6E8A-4147-A177-3AD203B41FA5}">
                      <a16:colId xmlns:a16="http://schemas.microsoft.com/office/drawing/2014/main" val="836424251"/>
                    </a:ext>
                  </a:extLst>
                </a:gridCol>
                <a:gridCol w="208280">
                  <a:extLst>
                    <a:ext uri="{9D8B030D-6E8A-4147-A177-3AD203B41FA5}">
                      <a16:colId xmlns:a16="http://schemas.microsoft.com/office/drawing/2014/main" val="2853401426"/>
                    </a:ext>
                  </a:extLst>
                </a:gridCol>
                <a:gridCol w="208280">
                  <a:extLst>
                    <a:ext uri="{9D8B030D-6E8A-4147-A177-3AD203B41FA5}">
                      <a16:colId xmlns:a16="http://schemas.microsoft.com/office/drawing/2014/main" val="1375424533"/>
                    </a:ext>
                  </a:extLst>
                </a:gridCol>
                <a:gridCol w="208280">
                  <a:extLst>
                    <a:ext uri="{9D8B030D-6E8A-4147-A177-3AD203B41FA5}">
                      <a16:colId xmlns:a16="http://schemas.microsoft.com/office/drawing/2014/main" val="445981280"/>
                    </a:ext>
                  </a:extLst>
                </a:gridCol>
                <a:gridCol w="208280">
                  <a:extLst>
                    <a:ext uri="{9D8B030D-6E8A-4147-A177-3AD203B41FA5}">
                      <a16:colId xmlns:a16="http://schemas.microsoft.com/office/drawing/2014/main" val="3138968782"/>
                    </a:ext>
                  </a:extLst>
                </a:gridCol>
                <a:gridCol w="208280">
                  <a:extLst>
                    <a:ext uri="{9D8B030D-6E8A-4147-A177-3AD203B41FA5}">
                      <a16:colId xmlns:a16="http://schemas.microsoft.com/office/drawing/2014/main" val="1461401735"/>
                    </a:ext>
                  </a:extLst>
                </a:gridCol>
                <a:gridCol w="208280">
                  <a:extLst>
                    <a:ext uri="{9D8B030D-6E8A-4147-A177-3AD203B41FA5}">
                      <a16:colId xmlns:a16="http://schemas.microsoft.com/office/drawing/2014/main" val="1024914785"/>
                    </a:ext>
                  </a:extLst>
                </a:gridCol>
                <a:gridCol w="208280">
                  <a:extLst>
                    <a:ext uri="{9D8B030D-6E8A-4147-A177-3AD203B41FA5}">
                      <a16:colId xmlns:a16="http://schemas.microsoft.com/office/drawing/2014/main" val="2132778973"/>
                    </a:ext>
                  </a:extLst>
                </a:gridCol>
                <a:gridCol w="208280">
                  <a:extLst>
                    <a:ext uri="{9D8B030D-6E8A-4147-A177-3AD203B41FA5}">
                      <a16:colId xmlns:a16="http://schemas.microsoft.com/office/drawing/2014/main" val="391345455"/>
                    </a:ext>
                  </a:extLst>
                </a:gridCol>
                <a:gridCol w="208280">
                  <a:extLst>
                    <a:ext uri="{9D8B030D-6E8A-4147-A177-3AD203B41FA5}">
                      <a16:colId xmlns:a16="http://schemas.microsoft.com/office/drawing/2014/main" val="3766720172"/>
                    </a:ext>
                  </a:extLst>
                </a:gridCol>
                <a:gridCol w="208280">
                  <a:extLst>
                    <a:ext uri="{9D8B030D-6E8A-4147-A177-3AD203B41FA5}">
                      <a16:colId xmlns:a16="http://schemas.microsoft.com/office/drawing/2014/main" val="3577685276"/>
                    </a:ext>
                  </a:extLst>
                </a:gridCol>
                <a:gridCol w="208280">
                  <a:extLst>
                    <a:ext uri="{9D8B030D-6E8A-4147-A177-3AD203B41FA5}">
                      <a16:colId xmlns:a16="http://schemas.microsoft.com/office/drawing/2014/main" val="1957253009"/>
                    </a:ext>
                  </a:extLst>
                </a:gridCol>
                <a:gridCol w="208280">
                  <a:extLst>
                    <a:ext uri="{9D8B030D-6E8A-4147-A177-3AD203B41FA5}">
                      <a16:colId xmlns:a16="http://schemas.microsoft.com/office/drawing/2014/main" val="3965373308"/>
                    </a:ext>
                  </a:extLst>
                </a:gridCol>
                <a:gridCol w="208280">
                  <a:extLst>
                    <a:ext uri="{9D8B030D-6E8A-4147-A177-3AD203B41FA5}">
                      <a16:colId xmlns:a16="http://schemas.microsoft.com/office/drawing/2014/main" val="2020626801"/>
                    </a:ext>
                  </a:extLst>
                </a:gridCol>
                <a:gridCol w="208280">
                  <a:extLst>
                    <a:ext uri="{9D8B030D-6E8A-4147-A177-3AD203B41FA5}">
                      <a16:colId xmlns:a16="http://schemas.microsoft.com/office/drawing/2014/main" val="3266571812"/>
                    </a:ext>
                  </a:extLst>
                </a:gridCol>
                <a:gridCol w="208280">
                  <a:extLst>
                    <a:ext uri="{9D8B030D-6E8A-4147-A177-3AD203B41FA5}">
                      <a16:colId xmlns:a16="http://schemas.microsoft.com/office/drawing/2014/main" val="2150139260"/>
                    </a:ext>
                  </a:extLst>
                </a:gridCol>
                <a:gridCol w="208280">
                  <a:extLst>
                    <a:ext uri="{9D8B030D-6E8A-4147-A177-3AD203B41FA5}">
                      <a16:colId xmlns:a16="http://schemas.microsoft.com/office/drawing/2014/main" val="1302702209"/>
                    </a:ext>
                  </a:extLst>
                </a:gridCol>
                <a:gridCol w="208280">
                  <a:extLst>
                    <a:ext uri="{9D8B030D-6E8A-4147-A177-3AD203B41FA5}">
                      <a16:colId xmlns:a16="http://schemas.microsoft.com/office/drawing/2014/main" val="2866375054"/>
                    </a:ext>
                  </a:extLst>
                </a:gridCol>
                <a:gridCol w="208280">
                  <a:extLst>
                    <a:ext uri="{9D8B030D-6E8A-4147-A177-3AD203B41FA5}">
                      <a16:colId xmlns:a16="http://schemas.microsoft.com/office/drawing/2014/main" val="772741784"/>
                    </a:ext>
                  </a:extLst>
                </a:gridCol>
                <a:gridCol w="208280">
                  <a:extLst>
                    <a:ext uri="{9D8B030D-6E8A-4147-A177-3AD203B41FA5}">
                      <a16:colId xmlns:a16="http://schemas.microsoft.com/office/drawing/2014/main" val="3308704856"/>
                    </a:ext>
                  </a:extLst>
                </a:gridCol>
                <a:gridCol w="208280">
                  <a:extLst>
                    <a:ext uri="{9D8B030D-6E8A-4147-A177-3AD203B41FA5}">
                      <a16:colId xmlns:a16="http://schemas.microsoft.com/office/drawing/2014/main" val="1956056750"/>
                    </a:ext>
                  </a:extLst>
                </a:gridCol>
                <a:gridCol w="208280">
                  <a:extLst>
                    <a:ext uri="{9D8B030D-6E8A-4147-A177-3AD203B41FA5}">
                      <a16:colId xmlns:a16="http://schemas.microsoft.com/office/drawing/2014/main" val="352433187"/>
                    </a:ext>
                  </a:extLst>
                </a:gridCol>
                <a:gridCol w="208280">
                  <a:extLst>
                    <a:ext uri="{9D8B030D-6E8A-4147-A177-3AD203B41FA5}">
                      <a16:colId xmlns:a16="http://schemas.microsoft.com/office/drawing/2014/main" val="399383517"/>
                    </a:ext>
                  </a:extLst>
                </a:gridCol>
                <a:gridCol w="208280">
                  <a:extLst>
                    <a:ext uri="{9D8B030D-6E8A-4147-A177-3AD203B41FA5}">
                      <a16:colId xmlns:a16="http://schemas.microsoft.com/office/drawing/2014/main" val="3236259946"/>
                    </a:ext>
                  </a:extLst>
                </a:gridCol>
                <a:gridCol w="208280">
                  <a:extLst>
                    <a:ext uri="{9D8B030D-6E8A-4147-A177-3AD203B41FA5}">
                      <a16:colId xmlns:a16="http://schemas.microsoft.com/office/drawing/2014/main" val="25700429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115114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Ismaning.de - 2019-07-20 12:34:31 </a:t>
                      </a:r>
                      <a:r>
                        <a:rPr kumimoji="0" lang="en-US" sz="1000" b="0" i="0" u="none" strike="noStrike" kern="1200" cap="none" spc="0" normalizeH="0" baseline="0" noProof="0">
                          <a:ln>
                            <a:noFill/>
                          </a:ln>
                          <a:solidFill>
                            <a:prstClr val="black"/>
                          </a:solidFill>
                          <a:effectLst/>
                          <a:uLnTx/>
                          <a:uFillTx/>
                          <a:latin typeface="+mn-lt"/>
                          <a:ea typeface="+mn-ea"/>
                          <a:cs typeface="+mn-cs"/>
                        </a:rPr>
                        <a:t> 
 ...bereit für Tag 2!
Wir haben ein tolles Programm und ein leckeres gastronomisches Angebot!
Kommen Sie vorbei und genießen Sie die wunderschöne Atmosphäre rund um die Seidl-Mühle!
L'Apetta Salaretta
Ismaninger Brauereigenossenschaft
Heimat foodtruck
Les Crepes des Amis Gbr.
Fotos: chrisgue-fotografie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07/30/2019 08:28:32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10.8787 %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2771283"/>
                  </a:ext>
                </a:extLst>
              </a:tr>
            </a:tbl>
          </a:graphicData>
        </a:graphic>
      </p:graphicFrame>
      <p:sp>
        <p:nvSpPr>
          <p:cNvPr id="4" name="Text Placeholder 3">
            <a:extLst>
              <a:ext uri="{FF2B5EF4-FFF2-40B4-BE49-F238E27FC236}">
                <a16:creationId xmlns:a16="http://schemas.microsoft.com/office/drawing/2014/main" id="{49DC6A02-1430-4069-B2FE-7616FFA10265}"/>
              </a:ext>
            </a:extLst>
          </p:cNvPr>
          <p:cNvSpPr>
            <a:spLocks noGrp="1"/>
          </p:cNvSpPr>
          <p:nvPr>
            <p:ph type="body" sz="quarter" idx="14"/>
          </p:nvPr>
        </p:nvSpPr>
        <p:spPr/>
        <p:txBody>
          <a:bodyPr/>
          <a:lstStyle/>
          <a:p>
            <a:r>
              <a:rPr lang="en-US"/>
              <a:t>06/01/2019 - 07/30/2019</a:t>
            </a:r>
          </a:p>
        </p:txBody>
      </p:sp>
    </p:spTree>
    <p:extLst>
      <p:ext uri="{BB962C8B-B14F-4D97-AF65-F5344CB8AC3E}">
        <p14:creationId xmlns:p14="http://schemas.microsoft.com/office/powerpoint/2010/main" val="28123327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D512AE-B30E-4106-98BB-C555F886B342}"/>
              </a:ext>
            </a:extLst>
          </p:cNvPr>
          <p:cNvSpPr>
            <a:spLocks noGrp="1"/>
          </p:cNvSpPr>
          <p:nvPr>
            <p:ph type="title"/>
          </p:nvPr>
        </p:nvSpPr>
        <p:spPr/>
        <p:txBody>
          <a:bodyPr/>
          <a:lstStyle/>
          <a:p>
            <a:r>
              <a:rPr lang="en-US"/>
              <a:t>Facebook Own Posts Table | Gemeinde Ismaning - 20 of 26</a:t>
            </a:r>
          </a:p>
        </p:txBody>
      </p:sp>
      <p:graphicFrame>
        <p:nvGraphicFramePr>
          <p:cNvPr id="5" name="Table Placeholder 4">
            <a:extLst>
              <a:ext uri="{FF2B5EF4-FFF2-40B4-BE49-F238E27FC236}">
                <a16:creationId xmlns:a16="http://schemas.microsoft.com/office/drawing/2014/main" id="{D1CCCF82-8D0B-4C77-8AE0-EEEDC3364E9E}"/>
              </a:ext>
            </a:extLst>
          </p:cNvPr>
          <p:cNvGraphicFramePr>
            <a:graphicFrameLocks noGrp="1"/>
          </p:cNvGraphicFramePr>
          <p:nvPr>
            <p:ph type="tbl" sz="quarter" idx="13"/>
            <p:extLst>
              <p:ext uri="{D42A27DB-BD31-4B8C-83A1-F6EECF244321}">
                <p14:modId xmlns:p14="http://schemas.microsoft.com/office/powerpoint/2010/main" val="27476204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1460337926"/>
                    </a:ext>
                  </a:extLst>
                </a:gridCol>
                <a:gridCol w="905255">
                  <a:extLst>
                    <a:ext uri="{9D8B030D-6E8A-4147-A177-3AD203B41FA5}">
                      <a16:colId xmlns:a16="http://schemas.microsoft.com/office/drawing/2014/main" val="4224258256"/>
                    </a:ext>
                  </a:extLst>
                </a:gridCol>
                <a:gridCol w="246888">
                  <a:extLst>
                    <a:ext uri="{9D8B030D-6E8A-4147-A177-3AD203B41FA5}">
                      <a16:colId xmlns:a16="http://schemas.microsoft.com/office/drawing/2014/main" val="1088494681"/>
                    </a:ext>
                  </a:extLst>
                </a:gridCol>
                <a:gridCol w="208280">
                  <a:extLst>
                    <a:ext uri="{9D8B030D-6E8A-4147-A177-3AD203B41FA5}">
                      <a16:colId xmlns:a16="http://schemas.microsoft.com/office/drawing/2014/main" val="1301662178"/>
                    </a:ext>
                  </a:extLst>
                </a:gridCol>
                <a:gridCol w="208280">
                  <a:extLst>
                    <a:ext uri="{9D8B030D-6E8A-4147-A177-3AD203B41FA5}">
                      <a16:colId xmlns:a16="http://schemas.microsoft.com/office/drawing/2014/main" val="3610462329"/>
                    </a:ext>
                  </a:extLst>
                </a:gridCol>
                <a:gridCol w="208280">
                  <a:extLst>
                    <a:ext uri="{9D8B030D-6E8A-4147-A177-3AD203B41FA5}">
                      <a16:colId xmlns:a16="http://schemas.microsoft.com/office/drawing/2014/main" val="3573543023"/>
                    </a:ext>
                  </a:extLst>
                </a:gridCol>
                <a:gridCol w="208280">
                  <a:extLst>
                    <a:ext uri="{9D8B030D-6E8A-4147-A177-3AD203B41FA5}">
                      <a16:colId xmlns:a16="http://schemas.microsoft.com/office/drawing/2014/main" val="1565487288"/>
                    </a:ext>
                  </a:extLst>
                </a:gridCol>
                <a:gridCol w="208280">
                  <a:extLst>
                    <a:ext uri="{9D8B030D-6E8A-4147-A177-3AD203B41FA5}">
                      <a16:colId xmlns:a16="http://schemas.microsoft.com/office/drawing/2014/main" val="1512788522"/>
                    </a:ext>
                  </a:extLst>
                </a:gridCol>
                <a:gridCol w="208280">
                  <a:extLst>
                    <a:ext uri="{9D8B030D-6E8A-4147-A177-3AD203B41FA5}">
                      <a16:colId xmlns:a16="http://schemas.microsoft.com/office/drawing/2014/main" val="3277976801"/>
                    </a:ext>
                  </a:extLst>
                </a:gridCol>
                <a:gridCol w="208280">
                  <a:extLst>
                    <a:ext uri="{9D8B030D-6E8A-4147-A177-3AD203B41FA5}">
                      <a16:colId xmlns:a16="http://schemas.microsoft.com/office/drawing/2014/main" val="365738737"/>
                    </a:ext>
                  </a:extLst>
                </a:gridCol>
                <a:gridCol w="208280">
                  <a:extLst>
                    <a:ext uri="{9D8B030D-6E8A-4147-A177-3AD203B41FA5}">
                      <a16:colId xmlns:a16="http://schemas.microsoft.com/office/drawing/2014/main" val="704499004"/>
                    </a:ext>
                  </a:extLst>
                </a:gridCol>
                <a:gridCol w="208280">
                  <a:extLst>
                    <a:ext uri="{9D8B030D-6E8A-4147-A177-3AD203B41FA5}">
                      <a16:colId xmlns:a16="http://schemas.microsoft.com/office/drawing/2014/main" val="1268401094"/>
                    </a:ext>
                  </a:extLst>
                </a:gridCol>
                <a:gridCol w="208280">
                  <a:extLst>
                    <a:ext uri="{9D8B030D-6E8A-4147-A177-3AD203B41FA5}">
                      <a16:colId xmlns:a16="http://schemas.microsoft.com/office/drawing/2014/main" val="804291512"/>
                    </a:ext>
                  </a:extLst>
                </a:gridCol>
                <a:gridCol w="208280">
                  <a:extLst>
                    <a:ext uri="{9D8B030D-6E8A-4147-A177-3AD203B41FA5}">
                      <a16:colId xmlns:a16="http://schemas.microsoft.com/office/drawing/2014/main" val="911070106"/>
                    </a:ext>
                  </a:extLst>
                </a:gridCol>
                <a:gridCol w="208280">
                  <a:extLst>
                    <a:ext uri="{9D8B030D-6E8A-4147-A177-3AD203B41FA5}">
                      <a16:colId xmlns:a16="http://schemas.microsoft.com/office/drawing/2014/main" val="1198345658"/>
                    </a:ext>
                  </a:extLst>
                </a:gridCol>
                <a:gridCol w="208280">
                  <a:extLst>
                    <a:ext uri="{9D8B030D-6E8A-4147-A177-3AD203B41FA5}">
                      <a16:colId xmlns:a16="http://schemas.microsoft.com/office/drawing/2014/main" val="3668423844"/>
                    </a:ext>
                  </a:extLst>
                </a:gridCol>
                <a:gridCol w="208280">
                  <a:extLst>
                    <a:ext uri="{9D8B030D-6E8A-4147-A177-3AD203B41FA5}">
                      <a16:colId xmlns:a16="http://schemas.microsoft.com/office/drawing/2014/main" val="1065679330"/>
                    </a:ext>
                  </a:extLst>
                </a:gridCol>
                <a:gridCol w="208280">
                  <a:extLst>
                    <a:ext uri="{9D8B030D-6E8A-4147-A177-3AD203B41FA5}">
                      <a16:colId xmlns:a16="http://schemas.microsoft.com/office/drawing/2014/main" val="471010259"/>
                    </a:ext>
                  </a:extLst>
                </a:gridCol>
                <a:gridCol w="208280">
                  <a:extLst>
                    <a:ext uri="{9D8B030D-6E8A-4147-A177-3AD203B41FA5}">
                      <a16:colId xmlns:a16="http://schemas.microsoft.com/office/drawing/2014/main" val="2253921713"/>
                    </a:ext>
                  </a:extLst>
                </a:gridCol>
                <a:gridCol w="208280">
                  <a:extLst>
                    <a:ext uri="{9D8B030D-6E8A-4147-A177-3AD203B41FA5}">
                      <a16:colId xmlns:a16="http://schemas.microsoft.com/office/drawing/2014/main" val="957304179"/>
                    </a:ext>
                  </a:extLst>
                </a:gridCol>
                <a:gridCol w="208280">
                  <a:extLst>
                    <a:ext uri="{9D8B030D-6E8A-4147-A177-3AD203B41FA5}">
                      <a16:colId xmlns:a16="http://schemas.microsoft.com/office/drawing/2014/main" val="457154084"/>
                    </a:ext>
                  </a:extLst>
                </a:gridCol>
                <a:gridCol w="208280">
                  <a:extLst>
                    <a:ext uri="{9D8B030D-6E8A-4147-A177-3AD203B41FA5}">
                      <a16:colId xmlns:a16="http://schemas.microsoft.com/office/drawing/2014/main" val="2923367276"/>
                    </a:ext>
                  </a:extLst>
                </a:gridCol>
                <a:gridCol w="208280">
                  <a:extLst>
                    <a:ext uri="{9D8B030D-6E8A-4147-A177-3AD203B41FA5}">
                      <a16:colId xmlns:a16="http://schemas.microsoft.com/office/drawing/2014/main" val="1409149029"/>
                    </a:ext>
                  </a:extLst>
                </a:gridCol>
                <a:gridCol w="208280">
                  <a:extLst>
                    <a:ext uri="{9D8B030D-6E8A-4147-A177-3AD203B41FA5}">
                      <a16:colId xmlns:a16="http://schemas.microsoft.com/office/drawing/2014/main" val="285020052"/>
                    </a:ext>
                  </a:extLst>
                </a:gridCol>
                <a:gridCol w="208280">
                  <a:extLst>
                    <a:ext uri="{9D8B030D-6E8A-4147-A177-3AD203B41FA5}">
                      <a16:colId xmlns:a16="http://schemas.microsoft.com/office/drawing/2014/main" val="1671700946"/>
                    </a:ext>
                  </a:extLst>
                </a:gridCol>
                <a:gridCol w="208280">
                  <a:extLst>
                    <a:ext uri="{9D8B030D-6E8A-4147-A177-3AD203B41FA5}">
                      <a16:colId xmlns:a16="http://schemas.microsoft.com/office/drawing/2014/main" val="3252465850"/>
                    </a:ext>
                  </a:extLst>
                </a:gridCol>
                <a:gridCol w="208280">
                  <a:extLst>
                    <a:ext uri="{9D8B030D-6E8A-4147-A177-3AD203B41FA5}">
                      <a16:colId xmlns:a16="http://schemas.microsoft.com/office/drawing/2014/main" val="1860590988"/>
                    </a:ext>
                  </a:extLst>
                </a:gridCol>
                <a:gridCol w="208280">
                  <a:extLst>
                    <a:ext uri="{9D8B030D-6E8A-4147-A177-3AD203B41FA5}">
                      <a16:colId xmlns:a16="http://schemas.microsoft.com/office/drawing/2014/main" val="4008437567"/>
                    </a:ext>
                  </a:extLst>
                </a:gridCol>
                <a:gridCol w="208280">
                  <a:extLst>
                    <a:ext uri="{9D8B030D-6E8A-4147-A177-3AD203B41FA5}">
                      <a16:colId xmlns:a16="http://schemas.microsoft.com/office/drawing/2014/main" val="25910872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538524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Ismaning.de - 2019-07-20 12:20:01 </a:t>
                      </a:r>
                      <a:r>
                        <a:rPr kumimoji="0" lang="de-DE" sz="1000" b="0" i="0" u="none" strike="noStrike" kern="1200" cap="none" spc="0" normalizeH="0" baseline="0" noProof="0">
                          <a:ln>
                            <a:noFill/>
                          </a:ln>
                          <a:solidFill>
                            <a:prstClr val="black"/>
                          </a:solidFill>
                          <a:effectLst/>
                          <a:uLnTx/>
                          <a:uFillTx/>
                          <a:latin typeface="+mn-lt"/>
                          <a:ea typeface="+mn-ea"/>
                          <a:cs typeface="+mn-cs"/>
                        </a:rPr>
                        <a:t> 
 Kulturfest - Tag 1: Wir feiern das Kultur- und Bildungszentrum Seidl-Mühle! Blasorchester Ismaning e.V., Gemeindebibliothek, Musikschule und Vhs im Norden des Landkreises München e.V. zeigen eine Auswahl aus dem bunten und vielfältigen Angebot. 💙
Ein toller erster Abend rund um die Seidl-Mühle!
...wir feiern bis Sonntag! Kommen Sie vorbei!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07/30/2019 08:28:32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14.0312 %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367680692"/>
                  </a:ext>
                </a:extLst>
              </a:tr>
            </a:tbl>
          </a:graphicData>
        </a:graphic>
      </p:graphicFrame>
      <p:sp>
        <p:nvSpPr>
          <p:cNvPr id="4" name="Text Placeholder 3">
            <a:extLst>
              <a:ext uri="{FF2B5EF4-FFF2-40B4-BE49-F238E27FC236}">
                <a16:creationId xmlns:a16="http://schemas.microsoft.com/office/drawing/2014/main" id="{B6DDB678-4B52-40B3-A33B-641EB1E1603C}"/>
              </a:ext>
            </a:extLst>
          </p:cNvPr>
          <p:cNvSpPr>
            <a:spLocks noGrp="1"/>
          </p:cNvSpPr>
          <p:nvPr>
            <p:ph type="body" sz="quarter" idx="14"/>
          </p:nvPr>
        </p:nvSpPr>
        <p:spPr/>
        <p:txBody>
          <a:bodyPr/>
          <a:lstStyle/>
          <a:p>
            <a:r>
              <a:rPr lang="en-US"/>
              <a:t>06/01/2019 - 07/30/2019</a:t>
            </a:r>
          </a:p>
        </p:txBody>
      </p:sp>
    </p:spTree>
    <p:extLst>
      <p:ext uri="{BB962C8B-B14F-4D97-AF65-F5344CB8AC3E}">
        <p14:creationId xmlns:p14="http://schemas.microsoft.com/office/powerpoint/2010/main" val="31646041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455156-F8FD-4FB5-BCA4-3522639A11B6}"/>
              </a:ext>
            </a:extLst>
          </p:cNvPr>
          <p:cNvSpPr>
            <a:spLocks noGrp="1"/>
          </p:cNvSpPr>
          <p:nvPr>
            <p:ph type="title"/>
          </p:nvPr>
        </p:nvSpPr>
        <p:spPr/>
        <p:txBody>
          <a:bodyPr/>
          <a:lstStyle/>
          <a:p>
            <a:r>
              <a:rPr lang="en-US"/>
              <a:t>Facebook Own Posts Table | Gemeinde Ismaning - 21 of 26</a:t>
            </a:r>
          </a:p>
        </p:txBody>
      </p:sp>
      <p:graphicFrame>
        <p:nvGraphicFramePr>
          <p:cNvPr id="5" name="Table Placeholder 4">
            <a:extLst>
              <a:ext uri="{FF2B5EF4-FFF2-40B4-BE49-F238E27FC236}">
                <a16:creationId xmlns:a16="http://schemas.microsoft.com/office/drawing/2014/main" id="{88AC3D64-F159-46A6-8EC8-12775D01BC9C}"/>
              </a:ext>
            </a:extLst>
          </p:cNvPr>
          <p:cNvGraphicFramePr>
            <a:graphicFrameLocks noGrp="1"/>
          </p:cNvGraphicFramePr>
          <p:nvPr>
            <p:ph type="tbl" sz="quarter" idx="13"/>
            <p:extLst>
              <p:ext uri="{D42A27DB-BD31-4B8C-83A1-F6EECF244321}">
                <p14:modId xmlns:p14="http://schemas.microsoft.com/office/powerpoint/2010/main" val="36247979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1568070270"/>
                    </a:ext>
                  </a:extLst>
                </a:gridCol>
                <a:gridCol w="905255">
                  <a:extLst>
                    <a:ext uri="{9D8B030D-6E8A-4147-A177-3AD203B41FA5}">
                      <a16:colId xmlns:a16="http://schemas.microsoft.com/office/drawing/2014/main" val="2127228720"/>
                    </a:ext>
                  </a:extLst>
                </a:gridCol>
                <a:gridCol w="246888">
                  <a:extLst>
                    <a:ext uri="{9D8B030D-6E8A-4147-A177-3AD203B41FA5}">
                      <a16:colId xmlns:a16="http://schemas.microsoft.com/office/drawing/2014/main" val="1061853210"/>
                    </a:ext>
                  </a:extLst>
                </a:gridCol>
                <a:gridCol w="208280">
                  <a:extLst>
                    <a:ext uri="{9D8B030D-6E8A-4147-A177-3AD203B41FA5}">
                      <a16:colId xmlns:a16="http://schemas.microsoft.com/office/drawing/2014/main" val="450585546"/>
                    </a:ext>
                  </a:extLst>
                </a:gridCol>
                <a:gridCol w="208280">
                  <a:extLst>
                    <a:ext uri="{9D8B030D-6E8A-4147-A177-3AD203B41FA5}">
                      <a16:colId xmlns:a16="http://schemas.microsoft.com/office/drawing/2014/main" val="2232786167"/>
                    </a:ext>
                  </a:extLst>
                </a:gridCol>
                <a:gridCol w="208280">
                  <a:extLst>
                    <a:ext uri="{9D8B030D-6E8A-4147-A177-3AD203B41FA5}">
                      <a16:colId xmlns:a16="http://schemas.microsoft.com/office/drawing/2014/main" val="628439177"/>
                    </a:ext>
                  </a:extLst>
                </a:gridCol>
                <a:gridCol w="208280">
                  <a:extLst>
                    <a:ext uri="{9D8B030D-6E8A-4147-A177-3AD203B41FA5}">
                      <a16:colId xmlns:a16="http://schemas.microsoft.com/office/drawing/2014/main" val="3115869037"/>
                    </a:ext>
                  </a:extLst>
                </a:gridCol>
                <a:gridCol w="208280">
                  <a:extLst>
                    <a:ext uri="{9D8B030D-6E8A-4147-A177-3AD203B41FA5}">
                      <a16:colId xmlns:a16="http://schemas.microsoft.com/office/drawing/2014/main" val="3820599216"/>
                    </a:ext>
                  </a:extLst>
                </a:gridCol>
                <a:gridCol w="208280">
                  <a:extLst>
                    <a:ext uri="{9D8B030D-6E8A-4147-A177-3AD203B41FA5}">
                      <a16:colId xmlns:a16="http://schemas.microsoft.com/office/drawing/2014/main" val="942644995"/>
                    </a:ext>
                  </a:extLst>
                </a:gridCol>
                <a:gridCol w="208280">
                  <a:extLst>
                    <a:ext uri="{9D8B030D-6E8A-4147-A177-3AD203B41FA5}">
                      <a16:colId xmlns:a16="http://schemas.microsoft.com/office/drawing/2014/main" val="3650396072"/>
                    </a:ext>
                  </a:extLst>
                </a:gridCol>
                <a:gridCol w="208280">
                  <a:extLst>
                    <a:ext uri="{9D8B030D-6E8A-4147-A177-3AD203B41FA5}">
                      <a16:colId xmlns:a16="http://schemas.microsoft.com/office/drawing/2014/main" val="2649719774"/>
                    </a:ext>
                  </a:extLst>
                </a:gridCol>
                <a:gridCol w="208280">
                  <a:extLst>
                    <a:ext uri="{9D8B030D-6E8A-4147-A177-3AD203B41FA5}">
                      <a16:colId xmlns:a16="http://schemas.microsoft.com/office/drawing/2014/main" val="2373158217"/>
                    </a:ext>
                  </a:extLst>
                </a:gridCol>
                <a:gridCol w="208280">
                  <a:extLst>
                    <a:ext uri="{9D8B030D-6E8A-4147-A177-3AD203B41FA5}">
                      <a16:colId xmlns:a16="http://schemas.microsoft.com/office/drawing/2014/main" val="2256615076"/>
                    </a:ext>
                  </a:extLst>
                </a:gridCol>
                <a:gridCol w="208280">
                  <a:extLst>
                    <a:ext uri="{9D8B030D-6E8A-4147-A177-3AD203B41FA5}">
                      <a16:colId xmlns:a16="http://schemas.microsoft.com/office/drawing/2014/main" val="2350243760"/>
                    </a:ext>
                  </a:extLst>
                </a:gridCol>
                <a:gridCol w="208280">
                  <a:extLst>
                    <a:ext uri="{9D8B030D-6E8A-4147-A177-3AD203B41FA5}">
                      <a16:colId xmlns:a16="http://schemas.microsoft.com/office/drawing/2014/main" val="214164233"/>
                    </a:ext>
                  </a:extLst>
                </a:gridCol>
                <a:gridCol w="208280">
                  <a:extLst>
                    <a:ext uri="{9D8B030D-6E8A-4147-A177-3AD203B41FA5}">
                      <a16:colId xmlns:a16="http://schemas.microsoft.com/office/drawing/2014/main" val="1346827051"/>
                    </a:ext>
                  </a:extLst>
                </a:gridCol>
                <a:gridCol w="208280">
                  <a:extLst>
                    <a:ext uri="{9D8B030D-6E8A-4147-A177-3AD203B41FA5}">
                      <a16:colId xmlns:a16="http://schemas.microsoft.com/office/drawing/2014/main" val="3320845490"/>
                    </a:ext>
                  </a:extLst>
                </a:gridCol>
                <a:gridCol w="208280">
                  <a:extLst>
                    <a:ext uri="{9D8B030D-6E8A-4147-A177-3AD203B41FA5}">
                      <a16:colId xmlns:a16="http://schemas.microsoft.com/office/drawing/2014/main" val="3825278695"/>
                    </a:ext>
                  </a:extLst>
                </a:gridCol>
                <a:gridCol w="208280">
                  <a:extLst>
                    <a:ext uri="{9D8B030D-6E8A-4147-A177-3AD203B41FA5}">
                      <a16:colId xmlns:a16="http://schemas.microsoft.com/office/drawing/2014/main" val="914026182"/>
                    </a:ext>
                  </a:extLst>
                </a:gridCol>
                <a:gridCol w="208280">
                  <a:extLst>
                    <a:ext uri="{9D8B030D-6E8A-4147-A177-3AD203B41FA5}">
                      <a16:colId xmlns:a16="http://schemas.microsoft.com/office/drawing/2014/main" val="3922435548"/>
                    </a:ext>
                  </a:extLst>
                </a:gridCol>
                <a:gridCol w="208280">
                  <a:extLst>
                    <a:ext uri="{9D8B030D-6E8A-4147-A177-3AD203B41FA5}">
                      <a16:colId xmlns:a16="http://schemas.microsoft.com/office/drawing/2014/main" val="1837792449"/>
                    </a:ext>
                  </a:extLst>
                </a:gridCol>
                <a:gridCol w="208280">
                  <a:extLst>
                    <a:ext uri="{9D8B030D-6E8A-4147-A177-3AD203B41FA5}">
                      <a16:colId xmlns:a16="http://schemas.microsoft.com/office/drawing/2014/main" val="814259059"/>
                    </a:ext>
                  </a:extLst>
                </a:gridCol>
                <a:gridCol w="208280">
                  <a:extLst>
                    <a:ext uri="{9D8B030D-6E8A-4147-A177-3AD203B41FA5}">
                      <a16:colId xmlns:a16="http://schemas.microsoft.com/office/drawing/2014/main" val="69975277"/>
                    </a:ext>
                  </a:extLst>
                </a:gridCol>
                <a:gridCol w="208280">
                  <a:extLst>
                    <a:ext uri="{9D8B030D-6E8A-4147-A177-3AD203B41FA5}">
                      <a16:colId xmlns:a16="http://schemas.microsoft.com/office/drawing/2014/main" val="3325767517"/>
                    </a:ext>
                  </a:extLst>
                </a:gridCol>
                <a:gridCol w="208280">
                  <a:extLst>
                    <a:ext uri="{9D8B030D-6E8A-4147-A177-3AD203B41FA5}">
                      <a16:colId xmlns:a16="http://schemas.microsoft.com/office/drawing/2014/main" val="1095982803"/>
                    </a:ext>
                  </a:extLst>
                </a:gridCol>
                <a:gridCol w="208280">
                  <a:extLst>
                    <a:ext uri="{9D8B030D-6E8A-4147-A177-3AD203B41FA5}">
                      <a16:colId xmlns:a16="http://schemas.microsoft.com/office/drawing/2014/main" val="3012519420"/>
                    </a:ext>
                  </a:extLst>
                </a:gridCol>
                <a:gridCol w="208280">
                  <a:extLst>
                    <a:ext uri="{9D8B030D-6E8A-4147-A177-3AD203B41FA5}">
                      <a16:colId xmlns:a16="http://schemas.microsoft.com/office/drawing/2014/main" val="3304714487"/>
                    </a:ext>
                  </a:extLst>
                </a:gridCol>
                <a:gridCol w="208280">
                  <a:extLst>
                    <a:ext uri="{9D8B030D-6E8A-4147-A177-3AD203B41FA5}">
                      <a16:colId xmlns:a16="http://schemas.microsoft.com/office/drawing/2014/main" val="975635221"/>
                    </a:ext>
                  </a:extLst>
                </a:gridCol>
                <a:gridCol w="208280">
                  <a:extLst>
                    <a:ext uri="{9D8B030D-6E8A-4147-A177-3AD203B41FA5}">
                      <a16:colId xmlns:a16="http://schemas.microsoft.com/office/drawing/2014/main" val="9493598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527944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Ismaning.de - 2019-07-20 07:00:36 </a:t>
                      </a:r>
                      <a:r>
                        <a:rPr kumimoji="0" lang="de-DE" sz="1000" b="0" i="0" u="none" strike="noStrike" kern="1200" cap="none" spc="0" normalizeH="0" baseline="0" noProof="0">
                          <a:ln>
                            <a:noFill/>
                          </a:ln>
                          <a:solidFill>
                            <a:prstClr val="black"/>
                          </a:solidFill>
                          <a:effectLst/>
                          <a:uLnTx/>
                          <a:uFillTx/>
                          <a:latin typeface="+mn-lt"/>
                          <a:ea typeface="+mn-ea"/>
                          <a:cs typeface="+mn-cs"/>
                        </a:rPr>
                        <a:t> 
 Die nächste Straßenreinigung findet am Montag, 22. Juli, und Dienstag, 23. Juli 2019, statt. An diesen beiden Tagen wird von der beauftragten Firma das gesamte Gemeindegebiet gereinigt, wobei jeweils am zweiten Reinigungstag der Ortsteil Fischerhäuser befahren wird.
Die Anlieger werden gebeten, unmittelbar vor diesen Terminen die Gehwege zu säubern, damit die Straßenkehrmaschine den Schmutz mit aufnehmen kann.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https://scontent.xx.fbcdn.net/v/t1.0-0/p480x480/66827080_2133121290317711_1971158777889554432_n.jpg?_nc_cat=111&amp;_nc_oc=AQm2NAkzILbmAM-N5uMt9aybXvfk4GLt5EwWHsQ5rwbBkHfk5d41tRxIjRE8bv2ulFM&amp;_nc_ht=scontent.xx&amp;oh=fe5e65260680d7fb42c142f0bc09c3d7&amp;oe=5DE7E3BB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07/30/2019 08:28:32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00792409"/>
                  </a:ext>
                </a:extLst>
              </a:tr>
            </a:tbl>
          </a:graphicData>
        </a:graphic>
      </p:graphicFrame>
      <p:sp>
        <p:nvSpPr>
          <p:cNvPr id="4" name="Text Placeholder 3">
            <a:extLst>
              <a:ext uri="{FF2B5EF4-FFF2-40B4-BE49-F238E27FC236}">
                <a16:creationId xmlns:a16="http://schemas.microsoft.com/office/drawing/2014/main" id="{C4A651FA-26D1-4D30-BD53-ED4C8007318E}"/>
              </a:ext>
            </a:extLst>
          </p:cNvPr>
          <p:cNvSpPr>
            <a:spLocks noGrp="1"/>
          </p:cNvSpPr>
          <p:nvPr>
            <p:ph type="body" sz="quarter" idx="14"/>
          </p:nvPr>
        </p:nvSpPr>
        <p:spPr/>
        <p:txBody>
          <a:bodyPr/>
          <a:lstStyle/>
          <a:p>
            <a:r>
              <a:rPr lang="en-US"/>
              <a:t>06/01/2019 - 07/30/2019</a:t>
            </a:r>
          </a:p>
        </p:txBody>
      </p:sp>
    </p:spTree>
    <p:extLst>
      <p:ext uri="{BB962C8B-B14F-4D97-AF65-F5344CB8AC3E}">
        <p14:creationId xmlns:p14="http://schemas.microsoft.com/office/powerpoint/2010/main" val="10232084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34512B-485C-4514-9E03-228C736874EF}"/>
              </a:ext>
            </a:extLst>
          </p:cNvPr>
          <p:cNvSpPr>
            <a:spLocks noGrp="1"/>
          </p:cNvSpPr>
          <p:nvPr>
            <p:ph type="title"/>
          </p:nvPr>
        </p:nvSpPr>
        <p:spPr/>
        <p:txBody>
          <a:bodyPr/>
          <a:lstStyle/>
          <a:p>
            <a:r>
              <a:rPr lang="en-US"/>
              <a:t>Facebook Own Posts Table | Gemeinde Ismaning - 22 of 26</a:t>
            </a:r>
          </a:p>
        </p:txBody>
      </p:sp>
      <p:graphicFrame>
        <p:nvGraphicFramePr>
          <p:cNvPr id="5" name="Table Placeholder 4">
            <a:extLst>
              <a:ext uri="{FF2B5EF4-FFF2-40B4-BE49-F238E27FC236}">
                <a16:creationId xmlns:a16="http://schemas.microsoft.com/office/drawing/2014/main" id="{E527058C-CFF1-4F70-BAAB-332EEA9BC9D2}"/>
              </a:ext>
            </a:extLst>
          </p:cNvPr>
          <p:cNvGraphicFramePr>
            <a:graphicFrameLocks noGrp="1"/>
          </p:cNvGraphicFramePr>
          <p:nvPr>
            <p:ph type="tbl" sz="quarter" idx="13"/>
            <p:extLst>
              <p:ext uri="{D42A27DB-BD31-4B8C-83A1-F6EECF244321}">
                <p14:modId xmlns:p14="http://schemas.microsoft.com/office/powerpoint/2010/main" val="7506640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733170120"/>
                    </a:ext>
                  </a:extLst>
                </a:gridCol>
                <a:gridCol w="905255">
                  <a:extLst>
                    <a:ext uri="{9D8B030D-6E8A-4147-A177-3AD203B41FA5}">
                      <a16:colId xmlns:a16="http://schemas.microsoft.com/office/drawing/2014/main" val="2929773425"/>
                    </a:ext>
                  </a:extLst>
                </a:gridCol>
                <a:gridCol w="246888">
                  <a:extLst>
                    <a:ext uri="{9D8B030D-6E8A-4147-A177-3AD203B41FA5}">
                      <a16:colId xmlns:a16="http://schemas.microsoft.com/office/drawing/2014/main" val="1432040240"/>
                    </a:ext>
                  </a:extLst>
                </a:gridCol>
                <a:gridCol w="208280">
                  <a:extLst>
                    <a:ext uri="{9D8B030D-6E8A-4147-A177-3AD203B41FA5}">
                      <a16:colId xmlns:a16="http://schemas.microsoft.com/office/drawing/2014/main" val="527352489"/>
                    </a:ext>
                  </a:extLst>
                </a:gridCol>
                <a:gridCol w="208280">
                  <a:extLst>
                    <a:ext uri="{9D8B030D-6E8A-4147-A177-3AD203B41FA5}">
                      <a16:colId xmlns:a16="http://schemas.microsoft.com/office/drawing/2014/main" val="2709633883"/>
                    </a:ext>
                  </a:extLst>
                </a:gridCol>
                <a:gridCol w="208280">
                  <a:extLst>
                    <a:ext uri="{9D8B030D-6E8A-4147-A177-3AD203B41FA5}">
                      <a16:colId xmlns:a16="http://schemas.microsoft.com/office/drawing/2014/main" val="293224004"/>
                    </a:ext>
                  </a:extLst>
                </a:gridCol>
                <a:gridCol w="208280">
                  <a:extLst>
                    <a:ext uri="{9D8B030D-6E8A-4147-A177-3AD203B41FA5}">
                      <a16:colId xmlns:a16="http://schemas.microsoft.com/office/drawing/2014/main" val="1702056433"/>
                    </a:ext>
                  </a:extLst>
                </a:gridCol>
                <a:gridCol w="208280">
                  <a:extLst>
                    <a:ext uri="{9D8B030D-6E8A-4147-A177-3AD203B41FA5}">
                      <a16:colId xmlns:a16="http://schemas.microsoft.com/office/drawing/2014/main" val="3400894679"/>
                    </a:ext>
                  </a:extLst>
                </a:gridCol>
                <a:gridCol w="208280">
                  <a:extLst>
                    <a:ext uri="{9D8B030D-6E8A-4147-A177-3AD203B41FA5}">
                      <a16:colId xmlns:a16="http://schemas.microsoft.com/office/drawing/2014/main" val="1700468623"/>
                    </a:ext>
                  </a:extLst>
                </a:gridCol>
                <a:gridCol w="208280">
                  <a:extLst>
                    <a:ext uri="{9D8B030D-6E8A-4147-A177-3AD203B41FA5}">
                      <a16:colId xmlns:a16="http://schemas.microsoft.com/office/drawing/2014/main" val="209774591"/>
                    </a:ext>
                  </a:extLst>
                </a:gridCol>
                <a:gridCol w="208280">
                  <a:extLst>
                    <a:ext uri="{9D8B030D-6E8A-4147-A177-3AD203B41FA5}">
                      <a16:colId xmlns:a16="http://schemas.microsoft.com/office/drawing/2014/main" val="3860139316"/>
                    </a:ext>
                  </a:extLst>
                </a:gridCol>
                <a:gridCol w="208280">
                  <a:extLst>
                    <a:ext uri="{9D8B030D-6E8A-4147-A177-3AD203B41FA5}">
                      <a16:colId xmlns:a16="http://schemas.microsoft.com/office/drawing/2014/main" val="724663756"/>
                    </a:ext>
                  </a:extLst>
                </a:gridCol>
                <a:gridCol w="208280">
                  <a:extLst>
                    <a:ext uri="{9D8B030D-6E8A-4147-A177-3AD203B41FA5}">
                      <a16:colId xmlns:a16="http://schemas.microsoft.com/office/drawing/2014/main" val="1831144531"/>
                    </a:ext>
                  </a:extLst>
                </a:gridCol>
                <a:gridCol w="208280">
                  <a:extLst>
                    <a:ext uri="{9D8B030D-6E8A-4147-A177-3AD203B41FA5}">
                      <a16:colId xmlns:a16="http://schemas.microsoft.com/office/drawing/2014/main" val="1363694502"/>
                    </a:ext>
                  </a:extLst>
                </a:gridCol>
                <a:gridCol w="208280">
                  <a:extLst>
                    <a:ext uri="{9D8B030D-6E8A-4147-A177-3AD203B41FA5}">
                      <a16:colId xmlns:a16="http://schemas.microsoft.com/office/drawing/2014/main" val="376942007"/>
                    </a:ext>
                  </a:extLst>
                </a:gridCol>
                <a:gridCol w="208280">
                  <a:extLst>
                    <a:ext uri="{9D8B030D-6E8A-4147-A177-3AD203B41FA5}">
                      <a16:colId xmlns:a16="http://schemas.microsoft.com/office/drawing/2014/main" val="4060698304"/>
                    </a:ext>
                  </a:extLst>
                </a:gridCol>
                <a:gridCol w="208280">
                  <a:extLst>
                    <a:ext uri="{9D8B030D-6E8A-4147-A177-3AD203B41FA5}">
                      <a16:colId xmlns:a16="http://schemas.microsoft.com/office/drawing/2014/main" val="3287615789"/>
                    </a:ext>
                  </a:extLst>
                </a:gridCol>
                <a:gridCol w="208280">
                  <a:extLst>
                    <a:ext uri="{9D8B030D-6E8A-4147-A177-3AD203B41FA5}">
                      <a16:colId xmlns:a16="http://schemas.microsoft.com/office/drawing/2014/main" val="1961244456"/>
                    </a:ext>
                  </a:extLst>
                </a:gridCol>
                <a:gridCol w="208280">
                  <a:extLst>
                    <a:ext uri="{9D8B030D-6E8A-4147-A177-3AD203B41FA5}">
                      <a16:colId xmlns:a16="http://schemas.microsoft.com/office/drawing/2014/main" val="3869370910"/>
                    </a:ext>
                  </a:extLst>
                </a:gridCol>
                <a:gridCol w="208280">
                  <a:extLst>
                    <a:ext uri="{9D8B030D-6E8A-4147-A177-3AD203B41FA5}">
                      <a16:colId xmlns:a16="http://schemas.microsoft.com/office/drawing/2014/main" val="1435203169"/>
                    </a:ext>
                  </a:extLst>
                </a:gridCol>
                <a:gridCol w="208280">
                  <a:extLst>
                    <a:ext uri="{9D8B030D-6E8A-4147-A177-3AD203B41FA5}">
                      <a16:colId xmlns:a16="http://schemas.microsoft.com/office/drawing/2014/main" val="3474839979"/>
                    </a:ext>
                  </a:extLst>
                </a:gridCol>
                <a:gridCol w="208280">
                  <a:extLst>
                    <a:ext uri="{9D8B030D-6E8A-4147-A177-3AD203B41FA5}">
                      <a16:colId xmlns:a16="http://schemas.microsoft.com/office/drawing/2014/main" val="3527962292"/>
                    </a:ext>
                  </a:extLst>
                </a:gridCol>
                <a:gridCol w="208280">
                  <a:extLst>
                    <a:ext uri="{9D8B030D-6E8A-4147-A177-3AD203B41FA5}">
                      <a16:colId xmlns:a16="http://schemas.microsoft.com/office/drawing/2014/main" val="530346117"/>
                    </a:ext>
                  </a:extLst>
                </a:gridCol>
                <a:gridCol w="208280">
                  <a:extLst>
                    <a:ext uri="{9D8B030D-6E8A-4147-A177-3AD203B41FA5}">
                      <a16:colId xmlns:a16="http://schemas.microsoft.com/office/drawing/2014/main" val="4050165613"/>
                    </a:ext>
                  </a:extLst>
                </a:gridCol>
                <a:gridCol w="208280">
                  <a:extLst>
                    <a:ext uri="{9D8B030D-6E8A-4147-A177-3AD203B41FA5}">
                      <a16:colId xmlns:a16="http://schemas.microsoft.com/office/drawing/2014/main" val="1149011511"/>
                    </a:ext>
                  </a:extLst>
                </a:gridCol>
                <a:gridCol w="208280">
                  <a:extLst>
                    <a:ext uri="{9D8B030D-6E8A-4147-A177-3AD203B41FA5}">
                      <a16:colId xmlns:a16="http://schemas.microsoft.com/office/drawing/2014/main" val="247025353"/>
                    </a:ext>
                  </a:extLst>
                </a:gridCol>
                <a:gridCol w="208280">
                  <a:extLst>
                    <a:ext uri="{9D8B030D-6E8A-4147-A177-3AD203B41FA5}">
                      <a16:colId xmlns:a16="http://schemas.microsoft.com/office/drawing/2014/main" val="4131196721"/>
                    </a:ext>
                  </a:extLst>
                </a:gridCol>
                <a:gridCol w="208280">
                  <a:extLst>
                    <a:ext uri="{9D8B030D-6E8A-4147-A177-3AD203B41FA5}">
                      <a16:colId xmlns:a16="http://schemas.microsoft.com/office/drawing/2014/main" val="3657987308"/>
                    </a:ext>
                  </a:extLst>
                </a:gridCol>
                <a:gridCol w="208280">
                  <a:extLst>
                    <a:ext uri="{9D8B030D-6E8A-4147-A177-3AD203B41FA5}">
                      <a16:colId xmlns:a16="http://schemas.microsoft.com/office/drawing/2014/main" val="30549453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29993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Ismaning.de - 2019-07-19 18:49:05 </a:t>
                      </a:r>
                      <a:r>
                        <a:rPr kumimoji="0" lang="de-DE" sz="1000" b="0" i="0" u="none" strike="noStrike" kern="1200" cap="none" spc="0" normalizeH="0" baseline="0" noProof="0">
                          <a:ln>
                            <a:noFill/>
                          </a:ln>
                          <a:solidFill>
                            <a:prstClr val="black"/>
                          </a:solidFill>
                          <a:effectLst/>
                          <a:uLnTx/>
                          <a:uFillTx/>
                          <a:latin typeface="+mn-lt"/>
                          <a:ea typeface="+mn-ea"/>
                          <a:cs typeface="+mn-cs"/>
                        </a:rPr>
                        <a:t> 
 ...um 21.30 Uhr beginnt das Programm für das Kulturfest. Wir feiern bis Sonntag!
Kommen Sie vorbei!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https://scontent.xx.fbcdn.net/v/t1.0-0/p180x540/67358676_2135059090123931_6258323226414284800_n.jpg?_nc_cat=103&amp;_nc_oc=AQlkcwQH4JaBznxRSG-_-IOBpXfS3MxP4iLpctmK-oBE3Jrmr73Iv4LM35OWqYY8WJw&amp;_nc_ht=scontent.xx&amp;oh=98f4c181b831193817c80fa177b91291&amp;oe=5DE271DF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07/30/2019 08:28:32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11.9256 %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042118247"/>
                  </a:ext>
                </a:extLst>
              </a:tr>
            </a:tbl>
          </a:graphicData>
        </a:graphic>
      </p:graphicFrame>
      <p:sp>
        <p:nvSpPr>
          <p:cNvPr id="4" name="Text Placeholder 3">
            <a:extLst>
              <a:ext uri="{FF2B5EF4-FFF2-40B4-BE49-F238E27FC236}">
                <a16:creationId xmlns:a16="http://schemas.microsoft.com/office/drawing/2014/main" id="{D8EDE733-6E1F-4577-A10C-C140081650E4}"/>
              </a:ext>
            </a:extLst>
          </p:cNvPr>
          <p:cNvSpPr>
            <a:spLocks noGrp="1"/>
          </p:cNvSpPr>
          <p:nvPr>
            <p:ph type="body" sz="quarter" idx="14"/>
          </p:nvPr>
        </p:nvSpPr>
        <p:spPr/>
        <p:txBody>
          <a:bodyPr/>
          <a:lstStyle/>
          <a:p>
            <a:r>
              <a:rPr lang="en-US"/>
              <a:t>06/01/2019 - 07/30/2019</a:t>
            </a:r>
          </a:p>
        </p:txBody>
      </p:sp>
    </p:spTree>
    <p:extLst>
      <p:ext uri="{BB962C8B-B14F-4D97-AF65-F5344CB8AC3E}">
        <p14:creationId xmlns:p14="http://schemas.microsoft.com/office/powerpoint/2010/main" val="20708771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717E0C-0097-410D-9B8D-6010A1CD28A0}"/>
              </a:ext>
            </a:extLst>
          </p:cNvPr>
          <p:cNvSpPr>
            <a:spLocks noGrp="1"/>
          </p:cNvSpPr>
          <p:nvPr>
            <p:ph type="title"/>
          </p:nvPr>
        </p:nvSpPr>
        <p:spPr/>
        <p:txBody>
          <a:bodyPr/>
          <a:lstStyle/>
          <a:p>
            <a:r>
              <a:rPr lang="en-US"/>
              <a:t>Facebook Own Posts Table | Gemeinde Ismaning - 23 of 26</a:t>
            </a:r>
          </a:p>
        </p:txBody>
      </p:sp>
      <p:graphicFrame>
        <p:nvGraphicFramePr>
          <p:cNvPr id="5" name="Table Placeholder 4">
            <a:extLst>
              <a:ext uri="{FF2B5EF4-FFF2-40B4-BE49-F238E27FC236}">
                <a16:creationId xmlns:a16="http://schemas.microsoft.com/office/drawing/2014/main" id="{B3C950CA-1373-4E0F-AD40-D4F274B50E21}"/>
              </a:ext>
            </a:extLst>
          </p:cNvPr>
          <p:cNvGraphicFramePr>
            <a:graphicFrameLocks noGrp="1"/>
          </p:cNvGraphicFramePr>
          <p:nvPr>
            <p:ph type="tbl" sz="quarter" idx="13"/>
            <p:extLst>
              <p:ext uri="{D42A27DB-BD31-4B8C-83A1-F6EECF244321}">
                <p14:modId xmlns:p14="http://schemas.microsoft.com/office/powerpoint/2010/main" val="32292928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3868394090"/>
                    </a:ext>
                  </a:extLst>
                </a:gridCol>
                <a:gridCol w="905255">
                  <a:extLst>
                    <a:ext uri="{9D8B030D-6E8A-4147-A177-3AD203B41FA5}">
                      <a16:colId xmlns:a16="http://schemas.microsoft.com/office/drawing/2014/main" val="2173763591"/>
                    </a:ext>
                  </a:extLst>
                </a:gridCol>
                <a:gridCol w="246888">
                  <a:extLst>
                    <a:ext uri="{9D8B030D-6E8A-4147-A177-3AD203B41FA5}">
                      <a16:colId xmlns:a16="http://schemas.microsoft.com/office/drawing/2014/main" val="3150865785"/>
                    </a:ext>
                  </a:extLst>
                </a:gridCol>
                <a:gridCol w="208280">
                  <a:extLst>
                    <a:ext uri="{9D8B030D-6E8A-4147-A177-3AD203B41FA5}">
                      <a16:colId xmlns:a16="http://schemas.microsoft.com/office/drawing/2014/main" val="742866354"/>
                    </a:ext>
                  </a:extLst>
                </a:gridCol>
                <a:gridCol w="208280">
                  <a:extLst>
                    <a:ext uri="{9D8B030D-6E8A-4147-A177-3AD203B41FA5}">
                      <a16:colId xmlns:a16="http://schemas.microsoft.com/office/drawing/2014/main" val="2311155748"/>
                    </a:ext>
                  </a:extLst>
                </a:gridCol>
                <a:gridCol w="208280">
                  <a:extLst>
                    <a:ext uri="{9D8B030D-6E8A-4147-A177-3AD203B41FA5}">
                      <a16:colId xmlns:a16="http://schemas.microsoft.com/office/drawing/2014/main" val="937734876"/>
                    </a:ext>
                  </a:extLst>
                </a:gridCol>
                <a:gridCol w="208280">
                  <a:extLst>
                    <a:ext uri="{9D8B030D-6E8A-4147-A177-3AD203B41FA5}">
                      <a16:colId xmlns:a16="http://schemas.microsoft.com/office/drawing/2014/main" val="2798685814"/>
                    </a:ext>
                  </a:extLst>
                </a:gridCol>
                <a:gridCol w="208280">
                  <a:extLst>
                    <a:ext uri="{9D8B030D-6E8A-4147-A177-3AD203B41FA5}">
                      <a16:colId xmlns:a16="http://schemas.microsoft.com/office/drawing/2014/main" val="2552669536"/>
                    </a:ext>
                  </a:extLst>
                </a:gridCol>
                <a:gridCol w="208280">
                  <a:extLst>
                    <a:ext uri="{9D8B030D-6E8A-4147-A177-3AD203B41FA5}">
                      <a16:colId xmlns:a16="http://schemas.microsoft.com/office/drawing/2014/main" val="3644479227"/>
                    </a:ext>
                  </a:extLst>
                </a:gridCol>
                <a:gridCol w="208280">
                  <a:extLst>
                    <a:ext uri="{9D8B030D-6E8A-4147-A177-3AD203B41FA5}">
                      <a16:colId xmlns:a16="http://schemas.microsoft.com/office/drawing/2014/main" val="2334867450"/>
                    </a:ext>
                  </a:extLst>
                </a:gridCol>
                <a:gridCol w="208280">
                  <a:extLst>
                    <a:ext uri="{9D8B030D-6E8A-4147-A177-3AD203B41FA5}">
                      <a16:colId xmlns:a16="http://schemas.microsoft.com/office/drawing/2014/main" val="2977955803"/>
                    </a:ext>
                  </a:extLst>
                </a:gridCol>
                <a:gridCol w="208280">
                  <a:extLst>
                    <a:ext uri="{9D8B030D-6E8A-4147-A177-3AD203B41FA5}">
                      <a16:colId xmlns:a16="http://schemas.microsoft.com/office/drawing/2014/main" val="3458927158"/>
                    </a:ext>
                  </a:extLst>
                </a:gridCol>
                <a:gridCol w="208280">
                  <a:extLst>
                    <a:ext uri="{9D8B030D-6E8A-4147-A177-3AD203B41FA5}">
                      <a16:colId xmlns:a16="http://schemas.microsoft.com/office/drawing/2014/main" val="1224629949"/>
                    </a:ext>
                  </a:extLst>
                </a:gridCol>
                <a:gridCol w="208280">
                  <a:extLst>
                    <a:ext uri="{9D8B030D-6E8A-4147-A177-3AD203B41FA5}">
                      <a16:colId xmlns:a16="http://schemas.microsoft.com/office/drawing/2014/main" val="4038156809"/>
                    </a:ext>
                  </a:extLst>
                </a:gridCol>
                <a:gridCol w="208280">
                  <a:extLst>
                    <a:ext uri="{9D8B030D-6E8A-4147-A177-3AD203B41FA5}">
                      <a16:colId xmlns:a16="http://schemas.microsoft.com/office/drawing/2014/main" val="3001058693"/>
                    </a:ext>
                  </a:extLst>
                </a:gridCol>
                <a:gridCol w="208280">
                  <a:extLst>
                    <a:ext uri="{9D8B030D-6E8A-4147-A177-3AD203B41FA5}">
                      <a16:colId xmlns:a16="http://schemas.microsoft.com/office/drawing/2014/main" val="2622525982"/>
                    </a:ext>
                  </a:extLst>
                </a:gridCol>
                <a:gridCol w="208280">
                  <a:extLst>
                    <a:ext uri="{9D8B030D-6E8A-4147-A177-3AD203B41FA5}">
                      <a16:colId xmlns:a16="http://schemas.microsoft.com/office/drawing/2014/main" val="3942092653"/>
                    </a:ext>
                  </a:extLst>
                </a:gridCol>
                <a:gridCol w="208280">
                  <a:extLst>
                    <a:ext uri="{9D8B030D-6E8A-4147-A177-3AD203B41FA5}">
                      <a16:colId xmlns:a16="http://schemas.microsoft.com/office/drawing/2014/main" val="868226044"/>
                    </a:ext>
                  </a:extLst>
                </a:gridCol>
                <a:gridCol w="208280">
                  <a:extLst>
                    <a:ext uri="{9D8B030D-6E8A-4147-A177-3AD203B41FA5}">
                      <a16:colId xmlns:a16="http://schemas.microsoft.com/office/drawing/2014/main" val="2890758102"/>
                    </a:ext>
                  </a:extLst>
                </a:gridCol>
                <a:gridCol w="208280">
                  <a:extLst>
                    <a:ext uri="{9D8B030D-6E8A-4147-A177-3AD203B41FA5}">
                      <a16:colId xmlns:a16="http://schemas.microsoft.com/office/drawing/2014/main" val="2802791591"/>
                    </a:ext>
                  </a:extLst>
                </a:gridCol>
                <a:gridCol w="208280">
                  <a:extLst>
                    <a:ext uri="{9D8B030D-6E8A-4147-A177-3AD203B41FA5}">
                      <a16:colId xmlns:a16="http://schemas.microsoft.com/office/drawing/2014/main" val="4020402219"/>
                    </a:ext>
                  </a:extLst>
                </a:gridCol>
                <a:gridCol w="208280">
                  <a:extLst>
                    <a:ext uri="{9D8B030D-6E8A-4147-A177-3AD203B41FA5}">
                      <a16:colId xmlns:a16="http://schemas.microsoft.com/office/drawing/2014/main" val="2779140492"/>
                    </a:ext>
                  </a:extLst>
                </a:gridCol>
                <a:gridCol w="208280">
                  <a:extLst>
                    <a:ext uri="{9D8B030D-6E8A-4147-A177-3AD203B41FA5}">
                      <a16:colId xmlns:a16="http://schemas.microsoft.com/office/drawing/2014/main" val="4265034155"/>
                    </a:ext>
                  </a:extLst>
                </a:gridCol>
                <a:gridCol w="208280">
                  <a:extLst>
                    <a:ext uri="{9D8B030D-6E8A-4147-A177-3AD203B41FA5}">
                      <a16:colId xmlns:a16="http://schemas.microsoft.com/office/drawing/2014/main" val="3810318072"/>
                    </a:ext>
                  </a:extLst>
                </a:gridCol>
                <a:gridCol w="208280">
                  <a:extLst>
                    <a:ext uri="{9D8B030D-6E8A-4147-A177-3AD203B41FA5}">
                      <a16:colId xmlns:a16="http://schemas.microsoft.com/office/drawing/2014/main" val="3084568074"/>
                    </a:ext>
                  </a:extLst>
                </a:gridCol>
                <a:gridCol w="208280">
                  <a:extLst>
                    <a:ext uri="{9D8B030D-6E8A-4147-A177-3AD203B41FA5}">
                      <a16:colId xmlns:a16="http://schemas.microsoft.com/office/drawing/2014/main" val="484524332"/>
                    </a:ext>
                  </a:extLst>
                </a:gridCol>
                <a:gridCol w="208280">
                  <a:extLst>
                    <a:ext uri="{9D8B030D-6E8A-4147-A177-3AD203B41FA5}">
                      <a16:colId xmlns:a16="http://schemas.microsoft.com/office/drawing/2014/main" val="982757092"/>
                    </a:ext>
                  </a:extLst>
                </a:gridCol>
                <a:gridCol w="208280">
                  <a:extLst>
                    <a:ext uri="{9D8B030D-6E8A-4147-A177-3AD203B41FA5}">
                      <a16:colId xmlns:a16="http://schemas.microsoft.com/office/drawing/2014/main" val="682760853"/>
                    </a:ext>
                  </a:extLst>
                </a:gridCol>
                <a:gridCol w="208280">
                  <a:extLst>
                    <a:ext uri="{9D8B030D-6E8A-4147-A177-3AD203B41FA5}">
                      <a16:colId xmlns:a16="http://schemas.microsoft.com/office/drawing/2014/main" val="2871368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3374875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Ismaning.de - 2019-07-19 14:09:30 </a:t>
                      </a:r>
                      <a:r>
                        <a:rPr kumimoji="0" lang="de-DE" sz="1000" b="0" i="0" u="none" strike="noStrike" kern="1200" cap="none" spc="0" normalizeH="0" baseline="0" noProof="0">
                          <a:ln>
                            <a:noFill/>
                          </a:ln>
                          <a:solidFill>
                            <a:prstClr val="black"/>
                          </a:solidFill>
                          <a:effectLst/>
                          <a:uLnTx/>
                          <a:uFillTx/>
                          <a:latin typeface="+mn-lt"/>
                          <a:ea typeface="+mn-ea"/>
                          <a:cs typeface="+mn-cs"/>
                        </a:rPr>
                        <a:t> 
 Fahrplanänderungen mit Umleitungen, Haltausfällen und Schienenersatzverkehr
Die Deutsche Bahn teilt mit, dass es wegen Brückenbauarbeiten in der Nähe des Besucherparks in den Nächten von Montag auf Dienstag, 22./23.07.2019 bis Donnerstag auf Freitag, 25./26.07.2019 und Montag auf Dienstag, 29./30.07.2019, jeweils von 21.30 bis 3.30 Uhr auf der Linie S 1 zwischen Neufahrn und Flughafen und der Linie S 8 zwischen Ismaning und Flughafen zu Schienenersatzverkehr kommt.
Weiterhin wird mitgeteilt, dass es aufgrund von Arbeiten in den Tunnelbahnhöfen auf der Linie S 8 zwischen Pasing und Daglfing von Montag bis Freitag, 22.07. bis 26.07.2019, jeweils von 3.25 bis 4.30 Uhr zu Fahrplanänderungen mit Umleitungen und Haltausfällen kommt. 
Mehr Informationen unter www.s-bahn-muenchen.de oder www.mvv-muenchen.de sowie auf den Aushangfahrplänen an den S-Bahnhöfen.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https://scontent.xx.fbcdn.net/v/t1.0-9/s720x720/67617278_2134910490138791_7186761938808864768_n.jpg?_nc_cat=109&amp;_nc_oc=AQlhOHlE6A7O-KBybqxDR0r5Pov1bdVJEjo8napKDA1OFt5uZCdewJdLXtrACbUD55Q&amp;_nc_ht=scontent.xx&amp;oh=7765d028731bc93834880b017a68d580&amp;oe=5DE28FAD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07/30/2019 08:28:32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347317912"/>
                  </a:ext>
                </a:extLst>
              </a:tr>
            </a:tbl>
          </a:graphicData>
        </a:graphic>
      </p:graphicFrame>
      <p:sp>
        <p:nvSpPr>
          <p:cNvPr id="4" name="Text Placeholder 3">
            <a:extLst>
              <a:ext uri="{FF2B5EF4-FFF2-40B4-BE49-F238E27FC236}">
                <a16:creationId xmlns:a16="http://schemas.microsoft.com/office/drawing/2014/main" id="{2C330392-FE90-4E80-832B-1157BCFB0678}"/>
              </a:ext>
            </a:extLst>
          </p:cNvPr>
          <p:cNvSpPr>
            <a:spLocks noGrp="1"/>
          </p:cNvSpPr>
          <p:nvPr>
            <p:ph type="body" sz="quarter" idx="14"/>
          </p:nvPr>
        </p:nvSpPr>
        <p:spPr/>
        <p:txBody>
          <a:bodyPr/>
          <a:lstStyle/>
          <a:p>
            <a:r>
              <a:rPr lang="en-US"/>
              <a:t>06/01/2019 - 07/30/2019</a:t>
            </a:r>
          </a:p>
        </p:txBody>
      </p:sp>
    </p:spTree>
    <p:extLst>
      <p:ext uri="{BB962C8B-B14F-4D97-AF65-F5344CB8AC3E}">
        <p14:creationId xmlns:p14="http://schemas.microsoft.com/office/powerpoint/2010/main" val="16200911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88D87-FC39-4C3D-B8B1-955C077BE219}"/>
              </a:ext>
            </a:extLst>
          </p:cNvPr>
          <p:cNvSpPr>
            <a:spLocks noGrp="1"/>
          </p:cNvSpPr>
          <p:nvPr>
            <p:ph type="title"/>
          </p:nvPr>
        </p:nvSpPr>
        <p:spPr/>
        <p:txBody>
          <a:bodyPr/>
          <a:lstStyle/>
          <a:p>
            <a:r>
              <a:rPr lang="en-US"/>
              <a:t>Facebook Own Posts Table | Gemeinde Ismaning - 24 of 26</a:t>
            </a:r>
          </a:p>
        </p:txBody>
      </p:sp>
      <p:graphicFrame>
        <p:nvGraphicFramePr>
          <p:cNvPr id="5" name="Table Placeholder 4">
            <a:extLst>
              <a:ext uri="{FF2B5EF4-FFF2-40B4-BE49-F238E27FC236}">
                <a16:creationId xmlns:a16="http://schemas.microsoft.com/office/drawing/2014/main" id="{BBD6E9DB-0638-4626-9189-AE959EFE4693}"/>
              </a:ext>
            </a:extLst>
          </p:cNvPr>
          <p:cNvGraphicFramePr>
            <a:graphicFrameLocks noGrp="1"/>
          </p:cNvGraphicFramePr>
          <p:nvPr>
            <p:ph type="tbl" sz="quarter" idx="13"/>
            <p:extLst>
              <p:ext uri="{D42A27DB-BD31-4B8C-83A1-F6EECF244321}">
                <p14:modId xmlns:p14="http://schemas.microsoft.com/office/powerpoint/2010/main" val="35938378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3998982802"/>
                    </a:ext>
                  </a:extLst>
                </a:gridCol>
                <a:gridCol w="905255">
                  <a:extLst>
                    <a:ext uri="{9D8B030D-6E8A-4147-A177-3AD203B41FA5}">
                      <a16:colId xmlns:a16="http://schemas.microsoft.com/office/drawing/2014/main" val="446035049"/>
                    </a:ext>
                  </a:extLst>
                </a:gridCol>
                <a:gridCol w="246888">
                  <a:extLst>
                    <a:ext uri="{9D8B030D-6E8A-4147-A177-3AD203B41FA5}">
                      <a16:colId xmlns:a16="http://schemas.microsoft.com/office/drawing/2014/main" val="1629598512"/>
                    </a:ext>
                  </a:extLst>
                </a:gridCol>
                <a:gridCol w="208280">
                  <a:extLst>
                    <a:ext uri="{9D8B030D-6E8A-4147-A177-3AD203B41FA5}">
                      <a16:colId xmlns:a16="http://schemas.microsoft.com/office/drawing/2014/main" val="229146966"/>
                    </a:ext>
                  </a:extLst>
                </a:gridCol>
                <a:gridCol w="208280">
                  <a:extLst>
                    <a:ext uri="{9D8B030D-6E8A-4147-A177-3AD203B41FA5}">
                      <a16:colId xmlns:a16="http://schemas.microsoft.com/office/drawing/2014/main" val="3975236898"/>
                    </a:ext>
                  </a:extLst>
                </a:gridCol>
                <a:gridCol w="208280">
                  <a:extLst>
                    <a:ext uri="{9D8B030D-6E8A-4147-A177-3AD203B41FA5}">
                      <a16:colId xmlns:a16="http://schemas.microsoft.com/office/drawing/2014/main" val="3599180150"/>
                    </a:ext>
                  </a:extLst>
                </a:gridCol>
                <a:gridCol w="208280">
                  <a:extLst>
                    <a:ext uri="{9D8B030D-6E8A-4147-A177-3AD203B41FA5}">
                      <a16:colId xmlns:a16="http://schemas.microsoft.com/office/drawing/2014/main" val="429037773"/>
                    </a:ext>
                  </a:extLst>
                </a:gridCol>
                <a:gridCol w="208280">
                  <a:extLst>
                    <a:ext uri="{9D8B030D-6E8A-4147-A177-3AD203B41FA5}">
                      <a16:colId xmlns:a16="http://schemas.microsoft.com/office/drawing/2014/main" val="2544844878"/>
                    </a:ext>
                  </a:extLst>
                </a:gridCol>
                <a:gridCol w="208280">
                  <a:extLst>
                    <a:ext uri="{9D8B030D-6E8A-4147-A177-3AD203B41FA5}">
                      <a16:colId xmlns:a16="http://schemas.microsoft.com/office/drawing/2014/main" val="2191657143"/>
                    </a:ext>
                  </a:extLst>
                </a:gridCol>
                <a:gridCol w="208280">
                  <a:extLst>
                    <a:ext uri="{9D8B030D-6E8A-4147-A177-3AD203B41FA5}">
                      <a16:colId xmlns:a16="http://schemas.microsoft.com/office/drawing/2014/main" val="2111765264"/>
                    </a:ext>
                  </a:extLst>
                </a:gridCol>
                <a:gridCol w="208280">
                  <a:extLst>
                    <a:ext uri="{9D8B030D-6E8A-4147-A177-3AD203B41FA5}">
                      <a16:colId xmlns:a16="http://schemas.microsoft.com/office/drawing/2014/main" val="3057317142"/>
                    </a:ext>
                  </a:extLst>
                </a:gridCol>
                <a:gridCol w="208280">
                  <a:extLst>
                    <a:ext uri="{9D8B030D-6E8A-4147-A177-3AD203B41FA5}">
                      <a16:colId xmlns:a16="http://schemas.microsoft.com/office/drawing/2014/main" val="1487252960"/>
                    </a:ext>
                  </a:extLst>
                </a:gridCol>
                <a:gridCol w="208280">
                  <a:extLst>
                    <a:ext uri="{9D8B030D-6E8A-4147-A177-3AD203B41FA5}">
                      <a16:colId xmlns:a16="http://schemas.microsoft.com/office/drawing/2014/main" val="1654761789"/>
                    </a:ext>
                  </a:extLst>
                </a:gridCol>
                <a:gridCol w="208280">
                  <a:extLst>
                    <a:ext uri="{9D8B030D-6E8A-4147-A177-3AD203B41FA5}">
                      <a16:colId xmlns:a16="http://schemas.microsoft.com/office/drawing/2014/main" val="3526996072"/>
                    </a:ext>
                  </a:extLst>
                </a:gridCol>
                <a:gridCol w="208280">
                  <a:extLst>
                    <a:ext uri="{9D8B030D-6E8A-4147-A177-3AD203B41FA5}">
                      <a16:colId xmlns:a16="http://schemas.microsoft.com/office/drawing/2014/main" val="2407222248"/>
                    </a:ext>
                  </a:extLst>
                </a:gridCol>
                <a:gridCol w="208280">
                  <a:extLst>
                    <a:ext uri="{9D8B030D-6E8A-4147-A177-3AD203B41FA5}">
                      <a16:colId xmlns:a16="http://schemas.microsoft.com/office/drawing/2014/main" val="4218948570"/>
                    </a:ext>
                  </a:extLst>
                </a:gridCol>
                <a:gridCol w="208280">
                  <a:extLst>
                    <a:ext uri="{9D8B030D-6E8A-4147-A177-3AD203B41FA5}">
                      <a16:colId xmlns:a16="http://schemas.microsoft.com/office/drawing/2014/main" val="2153385669"/>
                    </a:ext>
                  </a:extLst>
                </a:gridCol>
                <a:gridCol w="208280">
                  <a:extLst>
                    <a:ext uri="{9D8B030D-6E8A-4147-A177-3AD203B41FA5}">
                      <a16:colId xmlns:a16="http://schemas.microsoft.com/office/drawing/2014/main" val="2387053992"/>
                    </a:ext>
                  </a:extLst>
                </a:gridCol>
                <a:gridCol w="208280">
                  <a:extLst>
                    <a:ext uri="{9D8B030D-6E8A-4147-A177-3AD203B41FA5}">
                      <a16:colId xmlns:a16="http://schemas.microsoft.com/office/drawing/2014/main" val="3014496062"/>
                    </a:ext>
                  </a:extLst>
                </a:gridCol>
                <a:gridCol w="208280">
                  <a:extLst>
                    <a:ext uri="{9D8B030D-6E8A-4147-A177-3AD203B41FA5}">
                      <a16:colId xmlns:a16="http://schemas.microsoft.com/office/drawing/2014/main" val="4045136093"/>
                    </a:ext>
                  </a:extLst>
                </a:gridCol>
                <a:gridCol w="208280">
                  <a:extLst>
                    <a:ext uri="{9D8B030D-6E8A-4147-A177-3AD203B41FA5}">
                      <a16:colId xmlns:a16="http://schemas.microsoft.com/office/drawing/2014/main" val="2715511127"/>
                    </a:ext>
                  </a:extLst>
                </a:gridCol>
                <a:gridCol w="208280">
                  <a:extLst>
                    <a:ext uri="{9D8B030D-6E8A-4147-A177-3AD203B41FA5}">
                      <a16:colId xmlns:a16="http://schemas.microsoft.com/office/drawing/2014/main" val="1609691509"/>
                    </a:ext>
                  </a:extLst>
                </a:gridCol>
                <a:gridCol w="208280">
                  <a:extLst>
                    <a:ext uri="{9D8B030D-6E8A-4147-A177-3AD203B41FA5}">
                      <a16:colId xmlns:a16="http://schemas.microsoft.com/office/drawing/2014/main" val="1979090503"/>
                    </a:ext>
                  </a:extLst>
                </a:gridCol>
                <a:gridCol w="208280">
                  <a:extLst>
                    <a:ext uri="{9D8B030D-6E8A-4147-A177-3AD203B41FA5}">
                      <a16:colId xmlns:a16="http://schemas.microsoft.com/office/drawing/2014/main" val="3527657245"/>
                    </a:ext>
                  </a:extLst>
                </a:gridCol>
                <a:gridCol w="208280">
                  <a:extLst>
                    <a:ext uri="{9D8B030D-6E8A-4147-A177-3AD203B41FA5}">
                      <a16:colId xmlns:a16="http://schemas.microsoft.com/office/drawing/2014/main" val="2916143066"/>
                    </a:ext>
                  </a:extLst>
                </a:gridCol>
                <a:gridCol w="208280">
                  <a:extLst>
                    <a:ext uri="{9D8B030D-6E8A-4147-A177-3AD203B41FA5}">
                      <a16:colId xmlns:a16="http://schemas.microsoft.com/office/drawing/2014/main" val="3191324796"/>
                    </a:ext>
                  </a:extLst>
                </a:gridCol>
                <a:gridCol w="208280">
                  <a:extLst>
                    <a:ext uri="{9D8B030D-6E8A-4147-A177-3AD203B41FA5}">
                      <a16:colId xmlns:a16="http://schemas.microsoft.com/office/drawing/2014/main" val="145451096"/>
                    </a:ext>
                  </a:extLst>
                </a:gridCol>
                <a:gridCol w="208280">
                  <a:extLst>
                    <a:ext uri="{9D8B030D-6E8A-4147-A177-3AD203B41FA5}">
                      <a16:colId xmlns:a16="http://schemas.microsoft.com/office/drawing/2014/main" val="2209501974"/>
                    </a:ext>
                  </a:extLst>
                </a:gridCol>
                <a:gridCol w="208280">
                  <a:extLst>
                    <a:ext uri="{9D8B030D-6E8A-4147-A177-3AD203B41FA5}">
                      <a16:colId xmlns:a16="http://schemas.microsoft.com/office/drawing/2014/main" val="933998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3149998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Ismaning.de - 2019-07-19 07:00:09 </a:t>
                      </a:r>
                      <a:r>
                        <a:rPr kumimoji="0" lang="de-DE" sz="1000" b="0" i="0" u="none" strike="noStrike" kern="1200" cap="none" spc="0" normalizeH="0" baseline="0" noProof="0">
                          <a:ln>
                            <a:noFill/>
                          </a:ln>
                          <a:solidFill>
                            <a:prstClr val="black"/>
                          </a:solidFill>
                          <a:effectLst/>
                          <a:uLnTx/>
                          <a:uFillTx/>
                          <a:latin typeface="+mn-lt"/>
                          <a:ea typeface="+mn-ea"/>
                          <a:cs typeface="+mn-cs"/>
                        </a:rPr>
                        <a:t> 
 Beflaggung mit Trauerflor – in Erinnerung gegen das Vergessen
Zum Gedenken der Opfer des 20. Juli 1944, die im Widerstand gegen die Nazi-Herrschaft ihr Leben verloren haben, werden am Jahrestag alljährlich die öffentlichen Gebäude mit Trauerflor beflaggt.
Bekannteste Person der Opposition gegen Hitler ist der an diesem Tag hingerichtete Claus Schenk Graf von Stauffenberg.
Die Gemeinde Ismaning hat die Straßen im Baugebiet zwischen Adalpero- und Bajuwarenstraße nach Persönlichkeiten benannt, die im Widerstand gegen die Nazi-Herrschaft ihr Leben verloren haben.
Mit der Benennung der Straßen will die Gemeinde an diese schreckliche Zeit erinnern und die Personen, die für den Widerstand gekämpft haben, nicht vergessen lassen.
Die Würdigung dieser Persönlichkeiten steht stellvertretend für Hunderte anderer Personen aus den unterschiedlichsten Bevölkerungs­gruppen, die während des Dritten Reichs im Widerstand gewirkt haben.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07/30/2019 08:28:32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6.8254 %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014557055"/>
                  </a:ext>
                </a:extLst>
              </a:tr>
            </a:tbl>
          </a:graphicData>
        </a:graphic>
      </p:graphicFrame>
      <p:sp>
        <p:nvSpPr>
          <p:cNvPr id="4" name="Text Placeholder 3">
            <a:extLst>
              <a:ext uri="{FF2B5EF4-FFF2-40B4-BE49-F238E27FC236}">
                <a16:creationId xmlns:a16="http://schemas.microsoft.com/office/drawing/2014/main" id="{A0CF7153-AB62-4A5F-AA51-C67526E8078B}"/>
              </a:ext>
            </a:extLst>
          </p:cNvPr>
          <p:cNvSpPr>
            <a:spLocks noGrp="1"/>
          </p:cNvSpPr>
          <p:nvPr>
            <p:ph type="body" sz="quarter" idx="14"/>
          </p:nvPr>
        </p:nvSpPr>
        <p:spPr/>
        <p:txBody>
          <a:bodyPr/>
          <a:lstStyle/>
          <a:p>
            <a:r>
              <a:rPr lang="en-US"/>
              <a:t>06/01/2019 - 07/30/2019</a:t>
            </a:r>
          </a:p>
        </p:txBody>
      </p:sp>
    </p:spTree>
    <p:extLst>
      <p:ext uri="{BB962C8B-B14F-4D97-AF65-F5344CB8AC3E}">
        <p14:creationId xmlns:p14="http://schemas.microsoft.com/office/powerpoint/2010/main" val="29632922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AC30D7-409D-4897-8B01-33B4690059E2}"/>
              </a:ext>
            </a:extLst>
          </p:cNvPr>
          <p:cNvSpPr>
            <a:spLocks noGrp="1"/>
          </p:cNvSpPr>
          <p:nvPr>
            <p:ph type="title"/>
          </p:nvPr>
        </p:nvSpPr>
        <p:spPr/>
        <p:txBody>
          <a:bodyPr/>
          <a:lstStyle/>
          <a:p>
            <a:r>
              <a:rPr lang="en-US"/>
              <a:t>Facebook Own Posts Table | Gemeinde Ismaning - 25 of 26</a:t>
            </a:r>
          </a:p>
        </p:txBody>
      </p:sp>
      <p:graphicFrame>
        <p:nvGraphicFramePr>
          <p:cNvPr id="5" name="Table Placeholder 4">
            <a:extLst>
              <a:ext uri="{FF2B5EF4-FFF2-40B4-BE49-F238E27FC236}">
                <a16:creationId xmlns:a16="http://schemas.microsoft.com/office/drawing/2014/main" id="{EA532453-D447-4377-B507-486BFD888444}"/>
              </a:ext>
            </a:extLst>
          </p:cNvPr>
          <p:cNvGraphicFramePr>
            <a:graphicFrameLocks noGrp="1"/>
          </p:cNvGraphicFramePr>
          <p:nvPr>
            <p:ph type="tbl" sz="quarter" idx="13"/>
            <p:extLst>
              <p:ext uri="{D42A27DB-BD31-4B8C-83A1-F6EECF244321}">
                <p14:modId xmlns:p14="http://schemas.microsoft.com/office/powerpoint/2010/main" val="41138643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1776799919"/>
                    </a:ext>
                  </a:extLst>
                </a:gridCol>
                <a:gridCol w="905255">
                  <a:extLst>
                    <a:ext uri="{9D8B030D-6E8A-4147-A177-3AD203B41FA5}">
                      <a16:colId xmlns:a16="http://schemas.microsoft.com/office/drawing/2014/main" val="1786477045"/>
                    </a:ext>
                  </a:extLst>
                </a:gridCol>
                <a:gridCol w="246888">
                  <a:extLst>
                    <a:ext uri="{9D8B030D-6E8A-4147-A177-3AD203B41FA5}">
                      <a16:colId xmlns:a16="http://schemas.microsoft.com/office/drawing/2014/main" val="769158137"/>
                    </a:ext>
                  </a:extLst>
                </a:gridCol>
                <a:gridCol w="208280">
                  <a:extLst>
                    <a:ext uri="{9D8B030D-6E8A-4147-A177-3AD203B41FA5}">
                      <a16:colId xmlns:a16="http://schemas.microsoft.com/office/drawing/2014/main" val="524822073"/>
                    </a:ext>
                  </a:extLst>
                </a:gridCol>
                <a:gridCol w="208280">
                  <a:extLst>
                    <a:ext uri="{9D8B030D-6E8A-4147-A177-3AD203B41FA5}">
                      <a16:colId xmlns:a16="http://schemas.microsoft.com/office/drawing/2014/main" val="2441915127"/>
                    </a:ext>
                  </a:extLst>
                </a:gridCol>
                <a:gridCol w="208280">
                  <a:extLst>
                    <a:ext uri="{9D8B030D-6E8A-4147-A177-3AD203B41FA5}">
                      <a16:colId xmlns:a16="http://schemas.microsoft.com/office/drawing/2014/main" val="991959183"/>
                    </a:ext>
                  </a:extLst>
                </a:gridCol>
                <a:gridCol w="208280">
                  <a:extLst>
                    <a:ext uri="{9D8B030D-6E8A-4147-A177-3AD203B41FA5}">
                      <a16:colId xmlns:a16="http://schemas.microsoft.com/office/drawing/2014/main" val="492014284"/>
                    </a:ext>
                  </a:extLst>
                </a:gridCol>
                <a:gridCol w="208280">
                  <a:extLst>
                    <a:ext uri="{9D8B030D-6E8A-4147-A177-3AD203B41FA5}">
                      <a16:colId xmlns:a16="http://schemas.microsoft.com/office/drawing/2014/main" val="2436535165"/>
                    </a:ext>
                  </a:extLst>
                </a:gridCol>
                <a:gridCol w="208280">
                  <a:extLst>
                    <a:ext uri="{9D8B030D-6E8A-4147-A177-3AD203B41FA5}">
                      <a16:colId xmlns:a16="http://schemas.microsoft.com/office/drawing/2014/main" val="3382654950"/>
                    </a:ext>
                  </a:extLst>
                </a:gridCol>
                <a:gridCol w="208280">
                  <a:extLst>
                    <a:ext uri="{9D8B030D-6E8A-4147-A177-3AD203B41FA5}">
                      <a16:colId xmlns:a16="http://schemas.microsoft.com/office/drawing/2014/main" val="2988422585"/>
                    </a:ext>
                  </a:extLst>
                </a:gridCol>
                <a:gridCol w="208280">
                  <a:extLst>
                    <a:ext uri="{9D8B030D-6E8A-4147-A177-3AD203B41FA5}">
                      <a16:colId xmlns:a16="http://schemas.microsoft.com/office/drawing/2014/main" val="410648981"/>
                    </a:ext>
                  </a:extLst>
                </a:gridCol>
                <a:gridCol w="208280">
                  <a:extLst>
                    <a:ext uri="{9D8B030D-6E8A-4147-A177-3AD203B41FA5}">
                      <a16:colId xmlns:a16="http://schemas.microsoft.com/office/drawing/2014/main" val="658506294"/>
                    </a:ext>
                  </a:extLst>
                </a:gridCol>
                <a:gridCol w="208280">
                  <a:extLst>
                    <a:ext uri="{9D8B030D-6E8A-4147-A177-3AD203B41FA5}">
                      <a16:colId xmlns:a16="http://schemas.microsoft.com/office/drawing/2014/main" val="3857460685"/>
                    </a:ext>
                  </a:extLst>
                </a:gridCol>
                <a:gridCol w="208280">
                  <a:extLst>
                    <a:ext uri="{9D8B030D-6E8A-4147-A177-3AD203B41FA5}">
                      <a16:colId xmlns:a16="http://schemas.microsoft.com/office/drawing/2014/main" val="3393515647"/>
                    </a:ext>
                  </a:extLst>
                </a:gridCol>
                <a:gridCol w="208280">
                  <a:extLst>
                    <a:ext uri="{9D8B030D-6E8A-4147-A177-3AD203B41FA5}">
                      <a16:colId xmlns:a16="http://schemas.microsoft.com/office/drawing/2014/main" val="925590517"/>
                    </a:ext>
                  </a:extLst>
                </a:gridCol>
                <a:gridCol w="208280">
                  <a:extLst>
                    <a:ext uri="{9D8B030D-6E8A-4147-A177-3AD203B41FA5}">
                      <a16:colId xmlns:a16="http://schemas.microsoft.com/office/drawing/2014/main" val="2042709565"/>
                    </a:ext>
                  </a:extLst>
                </a:gridCol>
                <a:gridCol w="208280">
                  <a:extLst>
                    <a:ext uri="{9D8B030D-6E8A-4147-A177-3AD203B41FA5}">
                      <a16:colId xmlns:a16="http://schemas.microsoft.com/office/drawing/2014/main" val="474064423"/>
                    </a:ext>
                  </a:extLst>
                </a:gridCol>
                <a:gridCol w="208280">
                  <a:extLst>
                    <a:ext uri="{9D8B030D-6E8A-4147-A177-3AD203B41FA5}">
                      <a16:colId xmlns:a16="http://schemas.microsoft.com/office/drawing/2014/main" val="295541698"/>
                    </a:ext>
                  </a:extLst>
                </a:gridCol>
                <a:gridCol w="208280">
                  <a:extLst>
                    <a:ext uri="{9D8B030D-6E8A-4147-A177-3AD203B41FA5}">
                      <a16:colId xmlns:a16="http://schemas.microsoft.com/office/drawing/2014/main" val="588700751"/>
                    </a:ext>
                  </a:extLst>
                </a:gridCol>
                <a:gridCol w="208280">
                  <a:extLst>
                    <a:ext uri="{9D8B030D-6E8A-4147-A177-3AD203B41FA5}">
                      <a16:colId xmlns:a16="http://schemas.microsoft.com/office/drawing/2014/main" val="1681131567"/>
                    </a:ext>
                  </a:extLst>
                </a:gridCol>
                <a:gridCol w="208280">
                  <a:extLst>
                    <a:ext uri="{9D8B030D-6E8A-4147-A177-3AD203B41FA5}">
                      <a16:colId xmlns:a16="http://schemas.microsoft.com/office/drawing/2014/main" val="3983136358"/>
                    </a:ext>
                  </a:extLst>
                </a:gridCol>
                <a:gridCol w="208280">
                  <a:extLst>
                    <a:ext uri="{9D8B030D-6E8A-4147-A177-3AD203B41FA5}">
                      <a16:colId xmlns:a16="http://schemas.microsoft.com/office/drawing/2014/main" val="1674432701"/>
                    </a:ext>
                  </a:extLst>
                </a:gridCol>
                <a:gridCol w="208280">
                  <a:extLst>
                    <a:ext uri="{9D8B030D-6E8A-4147-A177-3AD203B41FA5}">
                      <a16:colId xmlns:a16="http://schemas.microsoft.com/office/drawing/2014/main" val="1229327368"/>
                    </a:ext>
                  </a:extLst>
                </a:gridCol>
                <a:gridCol w="208280">
                  <a:extLst>
                    <a:ext uri="{9D8B030D-6E8A-4147-A177-3AD203B41FA5}">
                      <a16:colId xmlns:a16="http://schemas.microsoft.com/office/drawing/2014/main" val="3157026928"/>
                    </a:ext>
                  </a:extLst>
                </a:gridCol>
                <a:gridCol w="208280">
                  <a:extLst>
                    <a:ext uri="{9D8B030D-6E8A-4147-A177-3AD203B41FA5}">
                      <a16:colId xmlns:a16="http://schemas.microsoft.com/office/drawing/2014/main" val="950334777"/>
                    </a:ext>
                  </a:extLst>
                </a:gridCol>
                <a:gridCol w="208280">
                  <a:extLst>
                    <a:ext uri="{9D8B030D-6E8A-4147-A177-3AD203B41FA5}">
                      <a16:colId xmlns:a16="http://schemas.microsoft.com/office/drawing/2014/main" val="2800739669"/>
                    </a:ext>
                  </a:extLst>
                </a:gridCol>
                <a:gridCol w="208280">
                  <a:extLst>
                    <a:ext uri="{9D8B030D-6E8A-4147-A177-3AD203B41FA5}">
                      <a16:colId xmlns:a16="http://schemas.microsoft.com/office/drawing/2014/main" val="3045533622"/>
                    </a:ext>
                  </a:extLst>
                </a:gridCol>
                <a:gridCol w="208280">
                  <a:extLst>
                    <a:ext uri="{9D8B030D-6E8A-4147-A177-3AD203B41FA5}">
                      <a16:colId xmlns:a16="http://schemas.microsoft.com/office/drawing/2014/main" val="4046363534"/>
                    </a:ext>
                  </a:extLst>
                </a:gridCol>
                <a:gridCol w="208280">
                  <a:extLst>
                    <a:ext uri="{9D8B030D-6E8A-4147-A177-3AD203B41FA5}">
                      <a16:colId xmlns:a16="http://schemas.microsoft.com/office/drawing/2014/main" val="29012810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6585163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Ismaning.de - 2019-07-18 15:58:55 </a:t>
                      </a:r>
                      <a:r>
                        <a:rPr kumimoji="0" lang="de-DE" sz="1000" b="0" i="0" u="none" strike="noStrike" kern="1200" cap="none" spc="0" normalizeH="0" baseline="0" noProof="0">
                          <a:ln>
                            <a:noFill/>
                          </a:ln>
                          <a:solidFill>
                            <a:prstClr val="black"/>
                          </a:solidFill>
                          <a:effectLst/>
                          <a:uLnTx/>
                          <a:uFillTx/>
                          <a:latin typeface="+mn-lt"/>
                          <a:ea typeface="+mn-ea"/>
                          <a:cs typeface="+mn-cs"/>
                        </a:rPr>
                        <a:t> 
 Wir feiern Hebauf!
Ein knappes Jahr nach dem symbolischen Spatenstich feierten wir heute die Hebauffeier für den Neubau zweier moderner Mietwohnungsgebäude mit insgesamt 30 Wohneinheiten am Grabenanger.
Wir freuen uns über den unfallfreien Verlauf der Bauarbeiten und über den fortschrittlichen Charakter der Wohngebäude.
Die Wohnungen im Südosten Ismanings können voraussichtlich im Frühsommer 2020 bezogen werden. Allerdings ist es für eine Bewerbung zum jetzigen Zeitpunkt noch zu früh. Sobald es soweit ist, werden wir darüber informieren.
Bezahlbarer Wohnraum ist für die Gemeinde Ismaning ein wichtiges Anliegen. Daher setzen wir uns seit Jahrzehnten für den Bau von Gemeindewohnungen ein.
Auf dass es noch viele freudige Hebauffeste in Ismaning gibt!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https://scontent.xx.fbcdn.net/v/t1.0-0/p480x480/67177832_2134336993529474_8019898728519303168_n.jpg?_nc_cat=111&amp;_nc_oc=AQmMtiyGe93RM4nxW4iK9CRC7wVbfqK4PNNeHU4LmSl4eVjzbLQtbh6kQAKnJkHM70A&amp;_nc_ht=scontent.xx&amp;oh=f594ec9e0ad83a2853aceee85638293f&amp;oe=5DDBCAA5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07/30/2019 08:28:32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13.2137 %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493295895"/>
                  </a:ext>
                </a:extLst>
              </a:tr>
            </a:tbl>
          </a:graphicData>
        </a:graphic>
      </p:graphicFrame>
      <p:sp>
        <p:nvSpPr>
          <p:cNvPr id="4" name="Text Placeholder 3">
            <a:extLst>
              <a:ext uri="{FF2B5EF4-FFF2-40B4-BE49-F238E27FC236}">
                <a16:creationId xmlns:a16="http://schemas.microsoft.com/office/drawing/2014/main" id="{16664550-8938-4300-A928-63644DC4565C}"/>
              </a:ext>
            </a:extLst>
          </p:cNvPr>
          <p:cNvSpPr>
            <a:spLocks noGrp="1"/>
          </p:cNvSpPr>
          <p:nvPr>
            <p:ph type="body" sz="quarter" idx="14"/>
          </p:nvPr>
        </p:nvSpPr>
        <p:spPr/>
        <p:txBody>
          <a:bodyPr/>
          <a:lstStyle/>
          <a:p>
            <a:r>
              <a:rPr lang="en-US"/>
              <a:t>06/01/2019 - 07/30/2019</a:t>
            </a:r>
          </a:p>
        </p:txBody>
      </p:sp>
    </p:spTree>
    <p:extLst>
      <p:ext uri="{BB962C8B-B14F-4D97-AF65-F5344CB8AC3E}">
        <p14:creationId xmlns:p14="http://schemas.microsoft.com/office/powerpoint/2010/main" val="42089013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B34B9B-50E9-4CD6-9927-9ED4A4A3361C}"/>
              </a:ext>
            </a:extLst>
          </p:cNvPr>
          <p:cNvSpPr>
            <a:spLocks noGrp="1"/>
          </p:cNvSpPr>
          <p:nvPr>
            <p:ph type="title"/>
          </p:nvPr>
        </p:nvSpPr>
        <p:spPr/>
        <p:txBody>
          <a:bodyPr/>
          <a:lstStyle/>
          <a:p>
            <a:r>
              <a:rPr lang="en-US"/>
              <a:t>Facebook Own Posts Table | Gemeinde Ismaning - 26 of 26</a:t>
            </a:r>
          </a:p>
        </p:txBody>
      </p:sp>
      <p:graphicFrame>
        <p:nvGraphicFramePr>
          <p:cNvPr id="5" name="Table Placeholder 4">
            <a:extLst>
              <a:ext uri="{FF2B5EF4-FFF2-40B4-BE49-F238E27FC236}">
                <a16:creationId xmlns:a16="http://schemas.microsoft.com/office/drawing/2014/main" id="{7BD2596C-4A9B-4D36-94C1-AA0DA0E4C2BA}"/>
              </a:ext>
            </a:extLst>
          </p:cNvPr>
          <p:cNvGraphicFramePr>
            <a:graphicFrameLocks noGrp="1"/>
          </p:cNvGraphicFramePr>
          <p:nvPr>
            <p:ph type="tbl" sz="quarter" idx="13"/>
            <p:extLst>
              <p:ext uri="{D42A27DB-BD31-4B8C-83A1-F6EECF244321}">
                <p14:modId xmlns:p14="http://schemas.microsoft.com/office/powerpoint/2010/main" val="19281374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3658532166"/>
                    </a:ext>
                  </a:extLst>
                </a:gridCol>
                <a:gridCol w="905255">
                  <a:extLst>
                    <a:ext uri="{9D8B030D-6E8A-4147-A177-3AD203B41FA5}">
                      <a16:colId xmlns:a16="http://schemas.microsoft.com/office/drawing/2014/main" val="3668841706"/>
                    </a:ext>
                  </a:extLst>
                </a:gridCol>
                <a:gridCol w="246888">
                  <a:extLst>
                    <a:ext uri="{9D8B030D-6E8A-4147-A177-3AD203B41FA5}">
                      <a16:colId xmlns:a16="http://schemas.microsoft.com/office/drawing/2014/main" val="3708570822"/>
                    </a:ext>
                  </a:extLst>
                </a:gridCol>
                <a:gridCol w="208280">
                  <a:extLst>
                    <a:ext uri="{9D8B030D-6E8A-4147-A177-3AD203B41FA5}">
                      <a16:colId xmlns:a16="http://schemas.microsoft.com/office/drawing/2014/main" val="1725157193"/>
                    </a:ext>
                  </a:extLst>
                </a:gridCol>
                <a:gridCol w="208280">
                  <a:extLst>
                    <a:ext uri="{9D8B030D-6E8A-4147-A177-3AD203B41FA5}">
                      <a16:colId xmlns:a16="http://schemas.microsoft.com/office/drawing/2014/main" val="1582895549"/>
                    </a:ext>
                  </a:extLst>
                </a:gridCol>
                <a:gridCol w="208280">
                  <a:extLst>
                    <a:ext uri="{9D8B030D-6E8A-4147-A177-3AD203B41FA5}">
                      <a16:colId xmlns:a16="http://schemas.microsoft.com/office/drawing/2014/main" val="1093557972"/>
                    </a:ext>
                  </a:extLst>
                </a:gridCol>
                <a:gridCol w="208280">
                  <a:extLst>
                    <a:ext uri="{9D8B030D-6E8A-4147-A177-3AD203B41FA5}">
                      <a16:colId xmlns:a16="http://schemas.microsoft.com/office/drawing/2014/main" val="50108290"/>
                    </a:ext>
                  </a:extLst>
                </a:gridCol>
                <a:gridCol w="208280">
                  <a:extLst>
                    <a:ext uri="{9D8B030D-6E8A-4147-A177-3AD203B41FA5}">
                      <a16:colId xmlns:a16="http://schemas.microsoft.com/office/drawing/2014/main" val="561065784"/>
                    </a:ext>
                  </a:extLst>
                </a:gridCol>
                <a:gridCol w="208280">
                  <a:extLst>
                    <a:ext uri="{9D8B030D-6E8A-4147-A177-3AD203B41FA5}">
                      <a16:colId xmlns:a16="http://schemas.microsoft.com/office/drawing/2014/main" val="1637718802"/>
                    </a:ext>
                  </a:extLst>
                </a:gridCol>
                <a:gridCol w="208280">
                  <a:extLst>
                    <a:ext uri="{9D8B030D-6E8A-4147-A177-3AD203B41FA5}">
                      <a16:colId xmlns:a16="http://schemas.microsoft.com/office/drawing/2014/main" val="390124189"/>
                    </a:ext>
                  </a:extLst>
                </a:gridCol>
                <a:gridCol w="208280">
                  <a:extLst>
                    <a:ext uri="{9D8B030D-6E8A-4147-A177-3AD203B41FA5}">
                      <a16:colId xmlns:a16="http://schemas.microsoft.com/office/drawing/2014/main" val="590845448"/>
                    </a:ext>
                  </a:extLst>
                </a:gridCol>
                <a:gridCol w="208280">
                  <a:extLst>
                    <a:ext uri="{9D8B030D-6E8A-4147-A177-3AD203B41FA5}">
                      <a16:colId xmlns:a16="http://schemas.microsoft.com/office/drawing/2014/main" val="2027130782"/>
                    </a:ext>
                  </a:extLst>
                </a:gridCol>
                <a:gridCol w="208280">
                  <a:extLst>
                    <a:ext uri="{9D8B030D-6E8A-4147-A177-3AD203B41FA5}">
                      <a16:colId xmlns:a16="http://schemas.microsoft.com/office/drawing/2014/main" val="3752531630"/>
                    </a:ext>
                  </a:extLst>
                </a:gridCol>
                <a:gridCol w="208280">
                  <a:extLst>
                    <a:ext uri="{9D8B030D-6E8A-4147-A177-3AD203B41FA5}">
                      <a16:colId xmlns:a16="http://schemas.microsoft.com/office/drawing/2014/main" val="925561122"/>
                    </a:ext>
                  </a:extLst>
                </a:gridCol>
                <a:gridCol w="208280">
                  <a:extLst>
                    <a:ext uri="{9D8B030D-6E8A-4147-A177-3AD203B41FA5}">
                      <a16:colId xmlns:a16="http://schemas.microsoft.com/office/drawing/2014/main" val="218950644"/>
                    </a:ext>
                  </a:extLst>
                </a:gridCol>
                <a:gridCol w="208280">
                  <a:extLst>
                    <a:ext uri="{9D8B030D-6E8A-4147-A177-3AD203B41FA5}">
                      <a16:colId xmlns:a16="http://schemas.microsoft.com/office/drawing/2014/main" val="2435284853"/>
                    </a:ext>
                  </a:extLst>
                </a:gridCol>
                <a:gridCol w="208280">
                  <a:extLst>
                    <a:ext uri="{9D8B030D-6E8A-4147-A177-3AD203B41FA5}">
                      <a16:colId xmlns:a16="http://schemas.microsoft.com/office/drawing/2014/main" val="3529574252"/>
                    </a:ext>
                  </a:extLst>
                </a:gridCol>
                <a:gridCol w="208280">
                  <a:extLst>
                    <a:ext uri="{9D8B030D-6E8A-4147-A177-3AD203B41FA5}">
                      <a16:colId xmlns:a16="http://schemas.microsoft.com/office/drawing/2014/main" val="2388974872"/>
                    </a:ext>
                  </a:extLst>
                </a:gridCol>
                <a:gridCol w="208280">
                  <a:extLst>
                    <a:ext uri="{9D8B030D-6E8A-4147-A177-3AD203B41FA5}">
                      <a16:colId xmlns:a16="http://schemas.microsoft.com/office/drawing/2014/main" val="1566335365"/>
                    </a:ext>
                  </a:extLst>
                </a:gridCol>
                <a:gridCol w="208280">
                  <a:extLst>
                    <a:ext uri="{9D8B030D-6E8A-4147-A177-3AD203B41FA5}">
                      <a16:colId xmlns:a16="http://schemas.microsoft.com/office/drawing/2014/main" val="946879130"/>
                    </a:ext>
                  </a:extLst>
                </a:gridCol>
                <a:gridCol w="208280">
                  <a:extLst>
                    <a:ext uri="{9D8B030D-6E8A-4147-A177-3AD203B41FA5}">
                      <a16:colId xmlns:a16="http://schemas.microsoft.com/office/drawing/2014/main" val="3161429804"/>
                    </a:ext>
                  </a:extLst>
                </a:gridCol>
                <a:gridCol w="208280">
                  <a:extLst>
                    <a:ext uri="{9D8B030D-6E8A-4147-A177-3AD203B41FA5}">
                      <a16:colId xmlns:a16="http://schemas.microsoft.com/office/drawing/2014/main" val="629900828"/>
                    </a:ext>
                  </a:extLst>
                </a:gridCol>
                <a:gridCol w="208280">
                  <a:extLst>
                    <a:ext uri="{9D8B030D-6E8A-4147-A177-3AD203B41FA5}">
                      <a16:colId xmlns:a16="http://schemas.microsoft.com/office/drawing/2014/main" val="132743863"/>
                    </a:ext>
                  </a:extLst>
                </a:gridCol>
                <a:gridCol w="208280">
                  <a:extLst>
                    <a:ext uri="{9D8B030D-6E8A-4147-A177-3AD203B41FA5}">
                      <a16:colId xmlns:a16="http://schemas.microsoft.com/office/drawing/2014/main" val="2113803736"/>
                    </a:ext>
                  </a:extLst>
                </a:gridCol>
                <a:gridCol w="208280">
                  <a:extLst>
                    <a:ext uri="{9D8B030D-6E8A-4147-A177-3AD203B41FA5}">
                      <a16:colId xmlns:a16="http://schemas.microsoft.com/office/drawing/2014/main" val="2487442150"/>
                    </a:ext>
                  </a:extLst>
                </a:gridCol>
                <a:gridCol w="208280">
                  <a:extLst>
                    <a:ext uri="{9D8B030D-6E8A-4147-A177-3AD203B41FA5}">
                      <a16:colId xmlns:a16="http://schemas.microsoft.com/office/drawing/2014/main" val="2082888228"/>
                    </a:ext>
                  </a:extLst>
                </a:gridCol>
                <a:gridCol w="208280">
                  <a:extLst>
                    <a:ext uri="{9D8B030D-6E8A-4147-A177-3AD203B41FA5}">
                      <a16:colId xmlns:a16="http://schemas.microsoft.com/office/drawing/2014/main" val="94044482"/>
                    </a:ext>
                  </a:extLst>
                </a:gridCol>
                <a:gridCol w="208280">
                  <a:extLst>
                    <a:ext uri="{9D8B030D-6E8A-4147-A177-3AD203B41FA5}">
                      <a16:colId xmlns:a16="http://schemas.microsoft.com/office/drawing/2014/main" val="87001604"/>
                    </a:ext>
                  </a:extLst>
                </a:gridCol>
                <a:gridCol w="208280">
                  <a:extLst>
                    <a:ext uri="{9D8B030D-6E8A-4147-A177-3AD203B41FA5}">
                      <a16:colId xmlns:a16="http://schemas.microsoft.com/office/drawing/2014/main" val="5542646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568683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Ismaning.de - 2019-07-18 15:09:58 </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https://scontent.xx.fbcdn.net/v/t1.0-9/s720x720/66811063_2122380241221737_5230422464537821184_o.jpg?_nc_cat=109&amp;_nc_oc=AQlY51iC_gBUJXF_5KMHxsBv5C6xAvWuM3783P25cDpqic_lDJXYdwLf7Ijv71pVNV0&amp;_nc_ht=scontent.xx&amp;oh=9f4a9b2f7bde272f12ad3b332e89e28f&amp;oe=5DEBED4D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07/30/2019 08:28:32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7.9800 %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589094174"/>
                  </a:ext>
                </a:extLst>
              </a:tr>
            </a:tbl>
          </a:graphicData>
        </a:graphic>
      </p:graphicFrame>
      <p:sp>
        <p:nvSpPr>
          <p:cNvPr id="4" name="Text Placeholder 3">
            <a:extLst>
              <a:ext uri="{FF2B5EF4-FFF2-40B4-BE49-F238E27FC236}">
                <a16:creationId xmlns:a16="http://schemas.microsoft.com/office/drawing/2014/main" id="{AADFEAF7-A103-4964-8E45-EAC91032FE8A}"/>
              </a:ext>
            </a:extLst>
          </p:cNvPr>
          <p:cNvSpPr>
            <a:spLocks noGrp="1"/>
          </p:cNvSpPr>
          <p:nvPr>
            <p:ph type="body" sz="quarter" idx="14"/>
          </p:nvPr>
        </p:nvSpPr>
        <p:spPr/>
        <p:txBody>
          <a:bodyPr/>
          <a:lstStyle/>
          <a:p>
            <a:r>
              <a:rPr lang="en-US"/>
              <a:t>06/01/2019 - 07/30/2019</a:t>
            </a:r>
          </a:p>
        </p:txBody>
      </p:sp>
    </p:spTree>
    <p:extLst>
      <p:ext uri="{BB962C8B-B14F-4D97-AF65-F5344CB8AC3E}">
        <p14:creationId xmlns:p14="http://schemas.microsoft.com/office/powerpoint/2010/main" val="17709697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72859-4188-4904-AD44-60BCAAF5BED8}"/>
              </a:ext>
            </a:extLst>
          </p:cNvPr>
          <p:cNvSpPr>
            <a:spLocks noGrp="1"/>
          </p:cNvSpPr>
          <p:nvPr>
            <p:ph type="title"/>
          </p:nvPr>
        </p:nvSpPr>
        <p:spPr/>
        <p:txBody>
          <a:bodyPr/>
          <a:lstStyle/>
          <a:p>
            <a:r>
              <a:rPr lang="en-US"/>
              <a:t>Facebook Reach By Country Table | Gemeinde Ismaning - 1 of 3</a:t>
            </a:r>
          </a:p>
        </p:txBody>
      </p:sp>
      <p:graphicFrame>
        <p:nvGraphicFramePr>
          <p:cNvPr id="5" name="Table Placeholder 4">
            <a:extLst>
              <a:ext uri="{FF2B5EF4-FFF2-40B4-BE49-F238E27FC236}">
                <a16:creationId xmlns:a16="http://schemas.microsoft.com/office/drawing/2014/main" id="{7E3CC83E-2F76-4056-8945-63E0EE1F07B7}"/>
              </a:ext>
            </a:extLst>
          </p:cNvPr>
          <p:cNvGraphicFramePr>
            <a:graphicFrameLocks noGrp="1"/>
          </p:cNvGraphicFramePr>
          <p:nvPr>
            <p:ph type="tbl" sz="quarter" idx="13"/>
            <p:extLst>
              <p:ext uri="{D42A27DB-BD31-4B8C-83A1-F6EECF244321}">
                <p14:modId xmlns:p14="http://schemas.microsoft.com/office/powerpoint/2010/main" val="14878331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530691270"/>
                    </a:ext>
                  </a:extLst>
                </a:gridCol>
                <a:gridCol w="3291840">
                  <a:extLst>
                    <a:ext uri="{9D8B030D-6E8A-4147-A177-3AD203B41FA5}">
                      <a16:colId xmlns:a16="http://schemas.microsoft.com/office/drawing/2014/main" val="6675101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Day</a:t>
                      </a:r>
                    </a:p>
                  </a:txBody>
                  <a:tcPr/>
                </a:tc>
                <a:extLst>
                  <a:ext uri="{0D108BD9-81ED-4DB2-BD59-A6C34878D82A}">
                    <a16:rowId xmlns:a16="http://schemas.microsoft.com/office/drawing/2014/main" val="2074656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Germany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2419</a:t>
                      </a:r>
                    </a:p>
                  </a:txBody>
                  <a:tcPr/>
                </a:tc>
                <a:extLst>
                  <a:ext uri="{0D108BD9-81ED-4DB2-BD59-A6C34878D82A}">
                    <a16:rowId xmlns:a16="http://schemas.microsoft.com/office/drawing/2014/main" val="638884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Czech Republic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extLst>
                  <a:ext uri="{0D108BD9-81ED-4DB2-BD59-A6C34878D82A}">
                    <a16:rowId xmlns:a16="http://schemas.microsoft.com/office/drawing/2014/main" val="4153597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United Kingdom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1615712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Brazil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979611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Romania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4462042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Austria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2677208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United States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3795587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3751136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Albania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1903104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Italy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289855452"/>
                  </a:ext>
                </a:extLst>
              </a:tr>
            </a:tbl>
          </a:graphicData>
        </a:graphic>
      </p:graphicFrame>
      <p:sp>
        <p:nvSpPr>
          <p:cNvPr id="4" name="Text Placeholder 3">
            <a:extLst>
              <a:ext uri="{FF2B5EF4-FFF2-40B4-BE49-F238E27FC236}">
                <a16:creationId xmlns:a16="http://schemas.microsoft.com/office/drawing/2014/main" id="{BC94B031-208C-453A-B1CD-EC8019CB0775}"/>
              </a:ext>
            </a:extLst>
          </p:cNvPr>
          <p:cNvSpPr>
            <a:spLocks noGrp="1"/>
          </p:cNvSpPr>
          <p:nvPr>
            <p:ph type="body" sz="quarter" idx="14"/>
          </p:nvPr>
        </p:nvSpPr>
        <p:spPr/>
        <p:txBody>
          <a:bodyPr/>
          <a:lstStyle/>
          <a:p>
            <a:r>
              <a:rPr lang="en-US"/>
              <a:t>06/01/2019 - 07/30/2019</a:t>
            </a:r>
          </a:p>
        </p:txBody>
      </p:sp>
    </p:spTree>
    <p:extLst>
      <p:ext uri="{BB962C8B-B14F-4D97-AF65-F5344CB8AC3E}">
        <p14:creationId xmlns:p14="http://schemas.microsoft.com/office/powerpoint/2010/main" val="16280547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10B784-0A18-4256-946B-8646B6424C76}"/>
              </a:ext>
            </a:extLst>
          </p:cNvPr>
          <p:cNvSpPr>
            <a:spLocks noGrp="1"/>
          </p:cNvSpPr>
          <p:nvPr>
            <p:ph type="title"/>
          </p:nvPr>
        </p:nvSpPr>
        <p:spPr/>
        <p:txBody>
          <a:bodyPr/>
          <a:lstStyle/>
          <a:p>
            <a:r>
              <a:rPr lang="en-US"/>
              <a:t>Facebook Reach By Country Table | Gemeinde Ismaning - 2 of 3</a:t>
            </a:r>
          </a:p>
        </p:txBody>
      </p:sp>
      <p:graphicFrame>
        <p:nvGraphicFramePr>
          <p:cNvPr id="5" name="Table Placeholder 4">
            <a:extLst>
              <a:ext uri="{FF2B5EF4-FFF2-40B4-BE49-F238E27FC236}">
                <a16:creationId xmlns:a16="http://schemas.microsoft.com/office/drawing/2014/main" id="{2291A30E-836D-4A4B-9077-8CA3A7717FD5}"/>
              </a:ext>
            </a:extLst>
          </p:cNvPr>
          <p:cNvGraphicFramePr>
            <a:graphicFrameLocks noGrp="1"/>
          </p:cNvGraphicFramePr>
          <p:nvPr>
            <p:ph type="tbl" sz="quarter" idx="13"/>
            <p:extLst>
              <p:ext uri="{D42A27DB-BD31-4B8C-83A1-F6EECF244321}">
                <p14:modId xmlns:p14="http://schemas.microsoft.com/office/powerpoint/2010/main" val="32678446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973808054"/>
                    </a:ext>
                  </a:extLst>
                </a:gridCol>
                <a:gridCol w="3291840">
                  <a:extLst>
                    <a:ext uri="{9D8B030D-6E8A-4147-A177-3AD203B41FA5}">
                      <a16:colId xmlns:a16="http://schemas.microsoft.com/office/drawing/2014/main" val="31719339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Day</a:t>
                      </a:r>
                    </a:p>
                  </a:txBody>
                  <a:tcPr/>
                </a:tc>
                <a:extLst>
                  <a:ext uri="{0D108BD9-81ED-4DB2-BD59-A6C34878D82A}">
                    <a16:rowId xmlns:a16="http://schemas.microsoft.com/office/drawing/2014/main" val="25086621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29551754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Switzerland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25811918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Latvia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559127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Serbia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6217894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Netherlands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8650042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649666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Egypt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6351001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Portugal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125197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Belgium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317919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Canada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4284268464"/>
                  </a:ext>
                </a:extLst>
              </a:tr>
            </a:tbl>
          </a:graphicData>
        </a:graphic>
      </p:graphicFrame>
      <p:sp>
        <p:nvSpPr>
          <p:cNvPr id="4" name="Text Placeholder 3">
            <a:extLst>
              <a:ext uri="{FF2B5EF4-FFF2-40B4-BE49-F238E27FC236}">
                <a16:creationId xmlns:a16="http://schemas.microsoft.com/office/drawing/2014/main" id="{BF1116AD-7D9F-40F2-934E-53C018451A6E}"/>
              </a:ext>
            </a:extLst>
          </p:cNvPr>
          <p:cNvSpPr>
            <a:spLocks noGrp="1"/>
          </p:cNvSpPr>
          <p:nvPr>
            <p:ph type="body" sz="quarter" idx="14"/>
          </p:nvPr>
        </p:nvSpPr>
        <p:spPr/>
        <p:txBody>
          <a:bodyPr/>
          <a:lstStyle/>
          <a:p>
            <a:r>
              <a:rPr lang="en-US"/>
              <a:t>06/01/2019 - 07/30/2019</a:t>
            </a:r>
          </a:p>
        </p:txBody>
      </p:sp>
    </p:spTree>
    <p:extLst>
      <p:ext uri="{BB962C8B-B14F-4D97-AF65-F5344CB8AC3E}">
        <p14:creationId xmlns:p14="http://schemas.microsoft.com/office/powerpoint/2010/main" val="251141827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1C888-F869-495C-8AD8-17268B090411}"/>
              </a:ext>
            </a:extLst>
          </p:cNvPr>
          <p:cNvSpPr>
            <a:spLocks noGrp="1"/>
          </p:cNvSpPr>
          <p:nvPr>
            <p:ph type="title"/>
          </p:nvPr>
        </p:nvSpPr>
        <p:spPr/>
        <p:txBody>
          <a:bodyPr/>
          <a:lstStyle/>
          <a:p>
            <a:r>
              <a:rPr lang="en-US"/>
              <a:t>Facebook Reach By Country Table | Gemeinde Ismaning - 3 of 3</a:t>
            </a:r>
          </a:p>
        </p:txBody>
      </p:sp>
      <p:graphicFrame>
        <p:nvGraphicFramePr>
          <p:cNvPr id="5" name="Table Placeholder 4">
            <a:extLst>
              <a:ext uri="{FF2B5EF4-FFF2-40B4-BE49-F238E27FC236}">
                <a16:creationId xmlns:a16="http://schemas.microsoft.com/office/drawing/2014/main" id="{8282DF49-E125-4DD7-BD21-B82240DB3355}"/>
              </a:ext>
            </a:extLst>
          </p:cNvPr>
          <p:cNvGraphicFramePr>
            <a:graphicFrameLocks noGrp="1"/>
          </p:cNvGraphicFramePr>
          <p:nvPr>
            <p:ph type="tbl" sz="quarter" idx="13"/>
            <p:extLst>
              <p:ext uri="{D42A27DB-BD31-4B8C-83A1-F6EECF244321}">
                <p14:modId xmlns:p14="http://schemas.microsoft.com/office/powerpoint/2010/main" val="29029405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068196771"/>
                    </a:ext>
                  </a:extLst>
                </a:gridCol>
                <a:gridCol w="3291840">
                  <a:extLst>
                    <a:ext uri="{9D8B030D-6E8A-4147-A177-3AD203B41FA5}">
                      <a16:colId xmlns:a16="http://schemas.microsoft.com/office/drawing/2014/main" val="3421892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Day</a:t>
                      </a:r>
                    </a:p>
                  </a:txBody>
                  <a:tcPr/>
                </a:tc>
                <a:extLst>
                  <a:ext uri="{0D108BD9-81ED-4DB2-BD59-A6C34878D82A}">
                    <a16:rowId xmlns:a16="http://schemas.microsoft.com/office/drawing/2014/main" val="3322007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Iceland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642493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Croatia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6128981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Hungary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403443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Jamaica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74143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Saudi Arabia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275764775"/>
                  </a:ext>
                </a:extLst>
              </a:tr>
            </a:tbl>
          </a:graphicData>
        </a:graphic>
      </p:graphicFrame>
      <p:sp>
        <p:nvSpPr>
          <p:cNvPr id="4" name="Text Placeholder 3">
            <a:extLst>
              <a:ext uri="{FF2B5EF4-FFF2-40B4-BE49-F238E27FC236}">
                <a16:creationId xmlns:a16="http://schemas.microsoft.com/office/drawing/2014/main" id="{4C4886EA-5296-4F16-9C0C-AE3DE6B8FD7F}"/>
              </a:ext>
            </a:extLst>
          </p:cNvPr>
          <p:cNvSpPr>
            <a:spLocks noGrp="1"/>
          </p:cNvSpPr>
          <p:nvPr>
            <p:ph type="body" sz="quarter" idx="14"/>
          </p:nvPr>
        </p:nvSpPr>
        <p:spPr/>
        <p:txBody>
          <a:bodyPr/>
          <a:lstStyle/>
          <a:p>
            <a:r>
              <a:rPr lang="en-US"/>
              <a:t>06/01/2019 - 07/30/2019</a:t>
            </a:r>
          </a:p>
        </p:txBody>
      </p:sp>
    </p:spTree>
    <p:extLst>
      <p:ext uri="{BB962C8B-B14F-4D97-AF65-F5344CB8AC3E}">
        <p14:creationId xmlns:p14="http://schemas.microsoft.com/office/powerpoint/2010/main" val="3830266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ADDD3-EEE7-473E-B4C7-2D75D5FAEF78}"/>
              </a:ext>
            </a:extLst>
          </p:cNvPr>
          <p:cNvSpPr>
            <a:spLocks noGrp="1"/>
          </p:cNvSpPr>
          <p:nvPr>
            <p:ph type="title"/>
          </p:nvPr>
        </p:nvSpPr>
        <p:spPr/>
        <p:txBody>
          <a:bodyPr/>
          <a:lstStyle/>
          <a:p>
            <a:r>
              <a:rPr lang="en-US"/>
              <a:t>Facebook Organic, Viral &amp; Paid Reach over Time | Gemeinde Ismaning</a:t>
            </a:r>
          </a:p>
        </p:txBody>
      </p:sp>
      <p:graphicFrame>
        <p:nvGraphicFramePr>
          <p:cNvPr id="6" name="Chart Placeholder 5">
            <a:extLst>
              <a:ext uri="{FF2B5EF4-FFF2-40B4-BE49-F238E27FC236}">
                <a16:creationId xmlns:a16="http://schemas.microsoft.com/office/drawing/2014/main" id="{59A9FEDE-94DD-420E-9682-84F87F242549}"/>
              </a:ext>
            </a:extLst>
          </p:cNvPr>
          <p:cNvGraphicFramePr>
            <a:graphicFrameLocks noGrp="1"/>
          </p:cNvGraphicFramePr>
          <p:nvPr>
            <p:ph type="chart" sz="quarter" idx="13"/>
            <p:extLst>
              <p:ext uri="{D42A27DB-BD31-4B8C-83A1-F6EECF244321}">
                <p14:modId xmlns:p14="http://schemas.microsoft.com/office/powerpoint/2010/main" val="30796229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89EBD53-4AC6-4204-A32B-76091609B4E3}"/>
              </a:ext>
            </a:extLst>
          </p:cNvPr>
          <p:cNvSpPr>
            <a:spLocks noGrp="1"/>
          </p:cNvSpPr>
          <p:nvPr>
            <p:ph type="body" sz="quarter" idx="14"/>
          </p:nvPr>
        </p:nvSpPr>
        <p:spPr/>
        <p:txBody>
          <a:bodyPr/>
          <a:lstStyle/>
          <a:p>
            <a:r>
              <a:rPr lang="en-US"/>
              <a:t>06/01/2019 - 07/30/2019</a:t>
            </a:r>
          </a:p>
        </p:txBody>
      </p:sp>
      <p:sp>
        <p:nvSpPr>
          <p:cNvPr id="5" name="Footer Placeholder 4">
            <a:extLst>
              <a:ext uri="{FF2B5EF4-FFF2-40B4-BE49-F238E27FC236}">
                <a16:creationId xmlns:a16="http://schemas.microsoft.com/office/drawing/2014/main" id="{5033BF8F-C86D-4EA7-9CB9-7C757A50E68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988544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98551-FADC-491A-9022-C958A26BC7D2}"/>
              </a:ext>
            </a:extLst>
          </p:cNvPr>
          <p:cNvSpPr>
            <a:spLocks noGrp="1"/>
          </p:cNvSpPr>
          <p:nvPr>
            <p:ph type="title"/>
          </p:nvPr>
        </p:nvSpPr>
        <p:spPr/>
        <p:txBody>
          <a:bodyPr/>
          <a:lstStyle/>
          <a:p>
            <a:r>
              <a:rPr lang="en-US"/>
              <a:t>Facebook Reach | Gemeinde Ismaning</a:t>
            </a:r>
          </a:p>
        </p:txBody>
      </p:sp>
      <p:graphicFrame>
        <p:nvGraphicFramePr>
          <p:cNvPr id="6" name="Chart Placeholder 5">
            <a:extLst>
              <a:ext uri="{FF2B5EF4-FFF2-40B4-BE49-F238E27FC236}">
                <a16:creationId xmlns:a16="http://schemas.microsoft.com/office/drawing/2014/main" id="{881179E7-7E21-4C83-8FF5-A8B483247B3B}"/>
              </a:ext>
            </a:extLst>
          </p:cNvPr>
          <p:cNvGraphicFramePr>
            <a:graphicFrameLocks noGrp="1"/>
          </p:cNvGraphicFramePr>
          <p:nvPr>
            <p:ph type="chart" sz="quarter" idx="13"/>
            <p:extLst>
              <p:ext uri="{D42A27DB-BD31-4B8C-83A1-F6EECF244321}">
                <p14:modId xmlns:p14="http://schemas.microsoft.com/office/powerpoint/2010/main" val="12403403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38B2B60-7E2B-4080-8F8F-EE93BA6864B2}"/>
              </a:ext>
            </a:extLst>
          </p:cNvPr>
          <p:cNvSpPr>
            <a:spLocks noGrp="1"/>
          </p:cNvSpPr>
          <p:nvPr>
            <p:ph type="body" sz="quarter" idx="14"/>
          </p:nvPr>
        </p:nvSpPr>
        <p:spPr/>
        <p:txBody>
          <a:bodyPr/>
          <a:lstStyle/>
          <a:p>
            <a:r>
              <a:rPr lang="en-US"/>
              <a:t>06/01/2019 - 07/30/2019</a:t>
            </a:r>
          </a:p>
        </p:txBody>
      </p:sp>
      <p:sp>
        <p:nvSpPr>
          <p:cNvPr id="5" name="Footer Placeholder 4">
            <a:extLst>
              <a:ext uri="{FF2B5EF4-FFF2-40B4-BE49-F238E27FC236}">
                <a16:creationId xmlns:a16="http://schemas.microsoft.com/office/drawing/2014/main" id="{FD30DAE2-A253-40E5-BE7E-9A90ED2CE94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0144427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4202</Words>
  <Application>Microsoft Office PowerPoint</Application>
  <PresentationFormat>On-screen Show (4:3)</PresentationFormat>
  <Paragraphs>1876</Paragraphs>
  <Slides>38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38</vt:i4>
      </vt:variant>
    </vt:vector>
  </HeadingPairs>
  <TitlesOfParts>
    <vt:vector size="41" baseType="lpstr">
      <vt:lpstr>Arial</vt:lpstr>
      <vt:lpstr>Calibri</vt:lpstr>
      <vt:lpstr>quintly_template</vt:lpstr>
      <vt:lpstr>Facebook Quartal</vt:lpstr>
      <vt:lpstr>Facebook Key Metrics Table | Gemeinde Ismaning</vt:lpstr>
      <vt:lpstr>Facebook Key Metrics Table | Gemeinde Ismaning - 1 of 3</vt:lpstr>
      <vt:lpstr>Facebook Key Metrics Table | Gemeinde Ismaning - 2 of 3</vt:lpstr>
      <vt:lpstr>Facebook Key Metrics Table | Gemeinde Ismaning - 3 of 3</vt:lpstr>
      <vt:lpstr>Facebook Fans Total | Gemeinde Ismaning</vt:lpstr>
      <vt:lpstr>Facebook Fans Table | Gemeinde Ismaning</vt:lpstr>
      <vt:lpstr>Facebook Own Posts Table | Gemeinde Ismaning - 1 of 26</vt:lpstr>
      <vt:lpstr>Facebook Own Posts Table | Gemeinde Ismaning - 2 of 26</vt:lpstr>
      <vt:lpstr>Facebook Own Posts Table | Gemeinde Ismaning - 3 of 26</vt:lpstr>
      <vt:lpstr>Facebook Own Posts Table | Gemeinde Ismaning - 4 of 26</vt:lpstr>
      <vt:lpstr>Facebook Own Posts Table | Gemeinde Ismaning - 5 of 26</vt:lpstr>
      <vt:lpstr>Facebook Own Posts Table | Gemeinde Ismaning - 6 of 26</vt:lpstr>
      <vt:lpstr>Facebook Own Posts Table | Gemeinde Ismaning - 7 of 26</vt:lpstr>
      <vt:lpstr>Facebook Own Posts Table | Gemeinde Ismaning - 8 of 26</vt:lpstr>
      <vt:lpstr>Facebook Own Posts Table | Gemeinde Ismaning - 9 of 26</vt:lpstr>
      <vt:lpstr>Facebook Own Posts Table | Gemeinde Ismaning - 10 of 26</vt:lpstr>
      <vt:lpstr>Facebook Own Posts Table | Gemeinde Ismaning - 11 of 26</vt:lpstr>
      <vt:lpstr>Facebook Own Posts Table | Gemeinde Ismaning - 12 of 26</vt:lpstr>
      <vt:lpstr>Facebook Own Posts Table | Gemeinde Ismaning - 13 of 26</vt:lpstr>
      <vt:lpstr>Facebook Own Posts Table | Gemeinde Ismaning - 14 of 26</vt:lpstr>
      <vt:lpstr>Facebook Own Posts Table | Gemeinde Ismaning - 15 of 26</vt:lpstr>
      <vt:lpstr>Facebook Own Posts Table | Gemeinde Ismaning - 16 of 26</vt:lpstr>
      <vt:lpstr>Facebook Own Posts Table | Gemeinde Ismaning - 17 of 26</vt:lpstr>
      <vt:lpstr>Facebook Own Posts Table | Gemeinde Ismaning - 18 of 26</vt:lpstr>
      <vt:lpstr>Facebook Own Posts Table | Gemeinde Ismaning - 19 of 26</vt:lpstr>
      <vt:lpstr>Facebook Own Posts Table | Gemeinde Ismaning - 20 of 26</vt:lpstr>
      <vt:lpstr>Facebook Own Posts Table | Gemeinde Ismaning - 21 of 26</vt:lpstr>
      <vt:lpstr>Facebook Own Posts Table | Gemeinde Ismaning - 22 of 26</vt:lpstr>
      <vt:lpstr>Facebook Own Posts Table | Gemeinde Ismaning - 23 of 26</vt:lpstr>
      <vt:lpstr>Facebook Own Posts Table | Gemeinde Ismaning - 24 of 26</vt:lpstr>
      <vt:lpstr>Facebook Own Posts Table | Gemeinde Ismaning - 25 of 26</vt:lpstr>
      <vt:lpstr>Facebook Own Posts Table | Gemeinde Ismaning - 26 of 26</vt:lpstr>
      <vt:lpstr>Facebook Reach By Country Table | Gemeinde Ismaning - 1 of 3</vt:lpstr>
      <vt:lpstr>Facebook Reach By Country Table | Gemeinde Ismaning - 2 of 3</vt:lpstr>
      <vt:lpstr>Facebook Reach By Country Table | Gemeinde Ismaning - 3 of 3</vt:lpstr>
      <vt:lpstr>Facebook Organic, Viral &amp; Paid Reach over Time | Gemeinde Ismaning</vt:lpstr>
      <vt:lpstr>Facebook Reach | Gemeinde Ismaning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Quartal</dc:title>
  <dc:creator>Frederik Peiniger</dc:creator>
  <cp:lastModifiedBy>Frederik Peiniger</cp:lastModifiedBy>
  <cp:revision>1</cp:revision>
  <dcterms:created xsi:type="dcterms:W3CDTF">2019-07-30T09:32:44Z</dcterms:created>
  <dcterms:modified xsi:type="dcterms:W3CDTF">2019-07-30T09:35:16Z</dcterms:modified>
</cp:coreProperties>
</file>