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79</c:v>
                </c:pt>
                <c:pt idx="1">
                  <c:v>72</c:v>
                </c:pt>
                <c:pt idx="2">
                  <c:v>70</c:v>
                </c:pt>
                <c:pt idx="3">
                  <c:v>90</c:v>
                </c:pt>
                <c:pt idx="4">
                  <c:v>47</c:v>
                </c:pt>
                <c:pt idx="5">
                  <c:v>60</c:v>
                </c:pt>
                <c:pt idx="6">
                  <c:v>43</c:v>
                </c:pt>
                <c:pt idx="7">
                  <c:v>76</c:v>
                </c:pt>
                <c:pt idx="8">
                  <c:v>143</c:v>
                </c:pt>
                <c:pt idx="9">
                  <c:v>107</c:v>
                </c:pt>
                <c:pt idx="10">
                  <c:v>89</c:v>
                </c:pt>
                <c:pt idx="11">
                  <c:v>61</c:v>
                </c:pt>
                <c:pt idx="12">
                  <c:v>38</c:v>
                </c:pt>
                <c:pt idx="13">
                  <c:v>76</c:v>
                </c:pt>
                <c:pt idx="14">
                  <c:v>72</c:v>
                </c:pt>
                <c:pt idx="15">
                  <c:v>98</c:v>
                </c:pt>
                <c:pt idx="16">
                  <c:v>693</c:v>
                </c:pt>
                <c:pt idx="17">
                  <c:v>1118</c:v>
                </c:pt>
                <c:pt idx="18">
                  <c:v>1350</c:v>
                </c:pt>
                <c:pt idx="19">
                  <c:v>1134</c:v>
                </c:pt>
                <c:pt idx="20">
                  <c:v>1174</c:v>
                </c:pt>
                <c:pt idx="21">
                  <c:v>1113</c:v>
                </c:pt>
                <c:pt idx="22">
                  <c:v>838</c:v>
                </c:pt>
                <c:pt idx="23">
                  <c:v>949</c:v>
                </c:pt>
                <c:pt idx="24">
                  <c:v>1079</c:v>
                </c:pt>
                <c:pt idx="25">
                  <c:v>1663</c:v>
                </c:pt>
                <c:pt idx="26">
                  <c:v>2567</c:v>
                </c:pt>
                <c:pt idx="27">
                  <c:v>3547</c:v>
                </c:pt>
                <c:pt idx="28">
                  <c:v>5586</c:v>
                </c:pt>
                <c:pt idx="29">
                  <c:v>6952</c:v>
                </c:pt>
                <c:pt idx="30">
                  <c:v>9559</c:v>
                </c:pt>
                <c:pt idx="31">
                  <c:v>10689</c:v>
                </c:pt>
                <c:pt idx="32">
                  <c:v>10100</c:v>
                </c:pt>
                <c:pt idx="33">
                  <c:v>2826</c:v>
                </c:pt>
                <c:pt idx="34">
                  <c:v>2723</c:v>
                </c:pt>
                <c:pt idx="35">
                  <c:v>1295</c:v>
                </c:pt>
                <c:pt idx="36">
                  <c:v>982</c:v>
                </c:pt>
                <c:pt idx="37">
                  <c:v>935</c:v>
                </c:pt>
                <c:pt idx="38">
                  <c:v>872</c:v>
                </c:pt>
                <c:pt idx="39">
                  <c:v>819</c:v>
                </c:pt>
                <c:pt idx="40">
                  <c:v>870</c:v>
                </c:pt>
                <c:pt idx="41">
                  <c:v>1491</c:v>
                </c:pt>
                <c:pt idx="42">
                  <c:v>4639</c:v>
                </c:pt>
                <c:pt idx="43">
                  <c:v>7387</c:v>
                </c:pt>
                <c:pt idx="44">
                  <c:v>4446</c:v>
                </c:pt>
                <c:pt idx="45">
                  <c:v>2354</c:v>
                </c:pt>
                <c:pt idx="46">
                  <c:v>1617</c:v>
                </c:pt>
                <c:pt idx="47">
                  <c:v>1763</c:v>
                </c:pt>
                <c:pt idx="48">
                  <c:v>1706</c:v>
                </c:pt>
                <c:pt idx="49">
                  <c:v>1859</c:v>
                </c:pt>
                <c:pt idx="50">
                  <c:v>1289</c:v>
                </c:pt>
                <c:pt idx="51">
                  <c:v>1162</c:v>
                </c:pt>
                <c:pt idx="52">
                  <c:v>1227</c:v>
                </c:pt>
                <c:pt idx="53">
                  <c:v>1580</c:v>
                </c:pt>
                <c:pt idx="54">
                  <c:v>1203</c:v>
                </c:pt>
                <c:pt idx="55">
                  <c:v>1175</c:v>
                </c:pt>
                <c:pt idx="56">
                  <c:v>1143</c:v>
                </c:pt>
                <c:pt idx="57">
                  <c:v>1365</c:v>
                </c:pt>
                <c:pt idx="58">
                  <c:v>1393</c:v>
                </c:pt>
                <c:pt idx="59">
                  <c:v>1241</c:v>
                </c:pt>
                <c:pt idx="60">
                  <c:v>968</c:v>
                </c:pt>
                <c:pt idx="61">
                  <c:v>968</c:v>
                </c:pt>
                <c:pt idx="62">
                  <c:v>1164</c:v>
                </c:pt>
                <c:pt idx="63">
                  <c:v>1103</c:v>
                </c:pt>
                <c:pt idx="64">
                  <c:v>1181</c:v>
                </c:pt>
                <c:pt idx="65">
                  <c:v>1335</c:v>
                </c:pt>
                <c:pt idx="66">
                  <c:v>1257</c:v>
                </c:pt>
                <c:pt idx="67">
                  <c:v>1066</c:v>
                </c:pt>
                <c:pt idx="68">
                  <c:v>957</c:v>
                </c:pt>
                <c:pt idx="69">
                  <c:v>1076</c:v>
                </c:pt>
                <c:pt idx="70">
                  <c:v>1259</c:v>
                </c:pt>
                <c:pt idx="71">
                  <c:v>1172</c:v>
                </c:pt>
                <c:pt idx="72">
                  <c:v>1066</c:v>
                </c:pt>
                <c:pt idx="73">
                  <c:v>1028</c:v>
                </c:pt>
                <c:pt idx="74">
                  <c:v>933</c:v>
                </c:pt>
                <c:pt idx="75">
                  <c:v>953</c:v>
                </c:pt>
                <c:pt idx="76">
                  <c:v>915</c:v>
                </c:pt>
                <c:pt idx="77">
                  <c:v>961</c:v>
                </c:pt>
                <c:pt idx="78">
                  <c:v>998</c:v>
                </c:pt>
                <c:pt idx="79">
                  <c:v>1031</c:v>
                </c:pt>
                <c:pt idx="80">
                  <c:v>922</c:v>
                </c:pt>
                <c:pt idx="81">
                  <c:v>951</c:v>
                </c:pt>
                <c:pt idx="82">
                  <c:v>767</c:v>
                </c:pt>
                <c:pt idx="83">
                  <c:v>1105</c:v>
                </c:pt>
                <c:pt idx="84">
                  <c:v>1032</c:v>
                </c:pt>
                <c:pt idx="85">
                  <c:v>985</c:v>
                </c:pt>
                <c:pt idx="86">
                  <c:v>1369</c:v>
                </c:pt>
                <c:pt idx="87">
                  <c:v>1509</c:v>
                </c:pt>
                <c:pt idx="88">
                  <c:v>2261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6B-41F3-B0AA-A892F08E5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776432"/>
        <c:axId val="309779056"/>
      </c:lineChart>
      <c:dateAx>
        <c:axId val="309776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79056"/>
        <c:crosses val="autoZero"/>
        <c:auto val="1"/>
        <c:lblOffset val="100"/>
        <c:baseTimeUnit val="days"/>
      </c:dateAx>
      <c:valAx>
        <c:axId val="30977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77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A00A-E499-4139-9876-E975CD738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D17AC-4C17-4215-ADAE-E242907D53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757223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B197-F6A3-4062-A891-5605449A4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1203E-CA12-4BEC-BE9A-88CAEF91B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298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816498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988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672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048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767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789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107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182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4352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9938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63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9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55.76546192451 %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031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0352D-13F2-4003-9EB3-BA881889C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11137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52A71-92D9-4178-832D-4E63AF3A1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44FD7-F715-4B3E-A604-940758AE2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624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71962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102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284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32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4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7456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0219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1223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4572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2749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977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709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9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- 2019-05-22 07:46:58 </a:t>
                      </a:r>
                      <a:r>
                        <a:rPr lang="en-US" sz="1000"/>
                        <a:t>
 Buss AG - COO Marco Stähler on the machine design of COMPEO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59.358050042443 %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69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- 2019-04-09 09:41:45 </a:t>
                      </a:r>
                      <a:r>
                        <a:rPr lang="en-US" sz="1000"/>
                        <a:t>
 Buss AG – Head of Technology Wolfgang Walter on the development of COMPEO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40.390293238508 %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18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- 2019-06-05 16:20:58 </a:t>
                      </a:r>
                      <a:r>
                        <a:rPr lang="en-US" sz="1000"/>
                        <a:t>
 BUSS in motion – Andri Caderas, Chief Service Office, on our service offering for COMPEO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51.511451681567 %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914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F615F-B82A-4A7D-8207-0529176B9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8962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0EBA2-7E24-4860-ABC1-C6D38F65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1420DF-F7F4-45FE-93D5-7200959D1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31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F672D-5367-4C6F-8DCC-D6475A308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DAE71-BACE-4DA2-9E8C-F43EB7B5C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24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3CDA-92FB-4FD7-BFB9-3F3EFD58D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F46A9-467B-48AB-94F1-77D838A5B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360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20518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836878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879538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3184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89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0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7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19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1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7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98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13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90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47992-C32C-43AC-8B7D-ECB447ACA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0669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0FDC-1D55-43DF-909B-C9A62820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82758-8C93-40BF-9FD3-F427528B1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767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928095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845629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724305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8556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9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5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5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991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AA4DB-AF2F-4016-9763-F1097862D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38789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151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BUSS</vt:lpstr>
      <vt:lpstr>Youtube Private Videos Table | BUSS</vt:lpstr>
      <vt:lpstr>Youtube Private Video Views | BUSS</vt:lpstr>
      <vt:lpstr>Youtube Private Traffic Sources by Channel | BUSS</vt:lpstr>
      <vt:lpstr>Youtube Private Devices Table by Channel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2019-07-01T13:50:16Z</dcterms:created>
  <dcterms:modified xsi:type="dcterms:W3CDTF">2019-07-01T13:50:26Z</dcterms:modified>
</cp:coreProperties>
</file>