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2.4534966479042</c:v>
                </c:pt>
                <c:pt idx="1">
                  <c:v>5.3477392335175002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D4-4258-AD95-0EC64AA268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5865000"/>
        <c:axId val="265865328"/>
      </c:barChart>
      <c:catAx>
        <c:axId val="26586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65328"/>
        <c:crosses val="autoZero"/>
        <c:auto val="1"/>
        <c:lblAlgn val="ctr"/>
        <c:lblOffset val="100"/>
        <c:noMultiLvlLbl val="0"/>
      </c:catAx>
      <c:valAx>
        <c:axId val="26586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6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52</c:v>
                </c:pt>
                <c:pt idx="4">
                  <c:v>20</c:v>
                </c:pt>
                <c:pt idx="5">
                  <c:v>8</c:v>
                </c:pt>
                <c:pt idx="6">
                  <c:v>4</c:v>
                </c:pt>
                <c:pt idx="7">
                  <c:v>1</c:v>
                </c:pt>
                <c:pt idx="8">
                  <c:v>17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14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19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16</c:v>
                </c:pt>
                <c:pt idx="33">
                  <c:v>2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13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14</c:v>
                </c:pt>
                <c:pt idx="47">
                  <c:v>4</c:v>
                </c:pt>
                <c:pt idx="48">
                  <c:v>2</c:v>
                </c:pt>
                <c:pt idx="49">
                  <c:v>1</c:v>
                </c:pt>
                <c:pt idx="50">
                  <c:v>1</c:v>
                </c:pt>
                <c:pt idx="51">
                  <c:v>14</c:v>
                </c:pt>
                <c:pt idx="52">
                  <c:v>16</c:v>
                </c:pt>
                <c:pt idx="53">
                  <c:v>1</c:v>
                </c:pt>
                <c:pt idx="54">
                  <c:v>0</c:v>
                </c:pt>
                <c:pt idx="55">
                  <c:v>5</c:v>
                </c:pt>
                <c:pt idx="56">
                  <c:v>0</c:v>
                </c:pt>
                <c:pt idx="57">
                  <c:v>3</c:v>
                </c:pt>
                <c:pt idx="58">
                  <c:v>12</c:v>
                </c:pt>
                <c:pt idx="59">
                  <c:v>3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55</c:v>
                </c:pt>
                <c:pt idx="66">
                  <c:v>63</c:v>
                </c:pt>
                <c:pt idx="67">
                  <c:v>28</c:v>
                </c:pt>
                <c:pt idx="68">
                  <c:v>243</c:v>
                </c:pt>
                <c:pt idx="69">
                  <c:v>53</c:v>
                </c:pt>
                <c:pt idx="70">
                  <c:v>21</c:v>
                </c:pt>
                <c:pt idx="71">
                  <c:v>32</c:v>
                </c:pt>
                <c:pt idx="72">
                  <c:v>6</c:v>
                </c:pt>
                <c:pt idx="73">
                  <c:v>3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2</c:v>
                </c:pt>
                <c:pt idx="78">
                  <c:v>1</c:v>
                </c:pt>
                <c:pt idx="79">
                  <c:v>22</c:v>
                </c:pt>
                <c:pt idx="80">
                  <c:v>6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2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CA-4FA9-AE9B-083A334609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Sheet1!$C$2:$C$92</c:f>
              <c:numCache>
                <c:formatCode>General</c:formatCode>
                <c:ptCount val="9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CA-4FA9-AE9B-083A334609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</c:numCache>
            </c:numRef>
          </c:cat>
          <c:val>
            <c:numRef>
              <c:f>Sheet1!$D$2:$D$92</c:f>
              <c:numCache>
                <c:formatCode>General</c:formatCode>
                <c:ptCount val="9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33</c:v>
                </c:pt>
                <c:pt idx="4">
                  <c:v>19</c:v>
                </c:pt>
                <c:pt idx="5">
                  <c:v>5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46</c:v>
                </c:pt>
                <c:pt idx="66">
                  <c:v>61</c:v>
                </c:pt>
                <c:pt idx="67">
                  <c:v>24</c:v>
                </c:pt>
                <c:pt idx="68">
                  <c:v>242</c:v>
                </c:pt>
                <c:pt idx="69">
                  <c:v>51</c:v>
                </c:pt>
                <c:pt idx="70">
                  <c:v>21</c:v>
                </c:pt>
                <c:pt idx="71">
                  <c:v>14</c:v>
                </c:pt>
                <c:pt idx="72">
                  <c:v>2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3</c:v>
                </c:pt>
                <c:pt idx="80">
                  <c:v>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CA-4FA9-AE9B-083A334609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01440"/>
        <c:axId val="315897176"/>
      </c:lineChart>
      <c:dateAx>
        <c:axId val="315901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897176"/>
        <c:crosses val="autoZero"/>
        <c:auto val="1"/>
        <c:lblOffset val="100"/>
        <c:baseTimeUnit val="days"/>
      </c:dateAx>
      <c:valAx>
        <c:axId val="31589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0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14.9065527065527</c:v>
                </c:pt>
                <c:pt idx="1">
                  <c:v>13.8957345971564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4-4110-8E6F-1E97A45B0A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907344"/>
        <c:axId val="315908328"/>
      </c:barChart>
      <c:catAx>
        <c:axId val="31590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08328"/>
        <c:crosses val="autoZero"/>
        <c:auto val="1"/>
        <c:lblAlgn val="ctr"/>
        <c:lblOffset val="100"/>
        <c:noMultiLvlLbl val="0"/>
      </c:catAx>
      <c:valAx>
        <c:axId val="31590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0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C3602-9AAC-4251-BFA0-46334D83B3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3D05F0-1C7D-4C46-9F7A-9165AC0EE8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79663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4450-FA89-4870-BA41-9C1A3407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A57FD-6A24-4C1E-919B-8710B9E4F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5750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92972D-15E1-4FD4-8D13-2CE9BD39B8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DFBDC-A09E-4EFD-8668-69A6EB70C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1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F6A8B-4B17-400C-A090-4B91481C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BEB98-732A-458B-BD26-C31805853F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194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8885440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42286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37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55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5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89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93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51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36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0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76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9102A-9DB1-4990-9B76-81AF0B012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145368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B68C7-B82F-4608-B3CD-4ED48A9FB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589DC4-CDA2-48C2-B14D-3C8C1AF613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91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403911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243498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003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39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75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80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74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82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9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45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2B303-2041-4BA6-8F43-B7AC12863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986777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BD545-B093-4A6F-8B47-0E98CA4F9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CA97C7-52F0-49E9-8D1E-BDAFBC4E0D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396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5707D-807C-4BDC-B6F3-1F1374200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1308F-171C-485E-BD50-5768162E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370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C5AF8-EFAD-4669-90AC-70BE0E86D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B3B22F-B1CD-467E-90D5-68FD8B9C3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017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5B4E0-04BE-4045-93D4-80F3686C5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D027E-47B0-439A-837A-4E6039C7C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283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Quartal (Teil 2)</vt:lpstr>
      <vt:lpstr>Facebook Interaction Rate By Post Type | BUSS</vt:lpstr>
      <vt:lpstr>Facebook Reach By Country Table | BUSS - 1 of 2</vt:lpstr>
      <vt:lpstr>Facebook Reach By Country Table | BUSS - 2 of 2</vt:lpstr>
      <vt:lpstr>Facebook Organic, Viral &amp; Paid Reach over Time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2019-07-01T13:48:21Z</dcterms:created>
  <dcterms:modified xsi:type="dcterms:W3CDTF">2019-07-01T13:48:32Z</dcterms:modified>
</cp:coreProperties>
</file>