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6098-BA5B-4497-9D91-3155A2072B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FA638-2942-43BF-BB06-552F385642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69431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E4C4D-7FE0-4050-8900-73112D06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E1F66-4F9A-4435-BE67-C69D746B7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92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15985970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293471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276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6338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003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3856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428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656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448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680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600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2212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8390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63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5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9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6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9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32.5000 %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3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7.0281 %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67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09DBA-BEE0-46BE-8CE0-49CFF7204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052788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2019-07-01T13:40:24Z</dcterms:created>
  <dcterms:modified xsi:type="dcterms:W3CDTF">2019-07-01T13:40:31Z</dcterms:modified>
</cp:coreProperties>
</file>