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F7576-617E-4842-B73B-F9E41BE4CA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0B96AC-2E9E-44F4-ADD4-21BC14BC8C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351958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ADC14-D2EC-4AE2-BC92-EA01725B6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478A1B-9738-4F64-9503-3E7A7211B9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6845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24000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5945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5055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5166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4222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037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9433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3747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2968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351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3.0769 %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48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2.5681 %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689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28.7473 %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2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54D92-37FB-42C8-AB50-60115485DE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6691320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Cross Network</vt:lpstr>
      <vt:lpstr>Overall Network Key Metrics Table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2019-07-01T13:39:52Z</dcterms:created>
  <dcterms:modified xsi:type="dcterms:W3CDTF">2019-07-01T13:39:57Z</dcterms:modified>
</cp:coreProperties>
</file>