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113B5-1480-4F25-88FA-DFE97C1BF6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C0C41C-0B70-45E3-AA2B-FF5A07451C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405339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17631-0BF6-4E2B-8DFB-68C7EA64D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D22EA7-026D-4005-864C-30964DF52D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2356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23961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7957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5740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1849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276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5624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6640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8641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3968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16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3.0769 %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287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2.5681 %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732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28.7473 %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888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95247-1D3A-4130-B560-DA8D664A49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9965658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</Words>
  <Application>Microsoft Office PowerPoint</Application>
  <PresentationFormat>On-screen Show (4:3)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Cross Network</vt:lpstr>
      <vt:lpstr>Overall Network Key Metrics Table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Frederik Peiniger</dc:creator>
  <cp:lastModifiedBy>Frederik Peiniger</cp:lastModifiedBy>
  <cp:revision>1</cp:revision>
  <dcterms:created xsi:type="dcterms:W3CDTF">2019-07-01T13:39:30Z</dcterms:created>
  <dcterms:modified xsi:type="dcterms:W3CDTF">2019-07-01T13:39:36Z</dcterms:modified>
</cp:coreProperties>
</file>