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C0C2F-B5EA-4D90-BE61-C83C42638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5E0873-4C51-4B1A-B97D-6F1653F131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8318127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6489538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10775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152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8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134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507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383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063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5813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002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068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677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Bhutan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864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E55BA2-7834-4CE9-8C68-CF8989BFBC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101051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C35E0-E1E5-46DA-9520-CB76B1D3F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5757A2-02D0-4B89-A68F-667F237EE5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99086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7709817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374879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845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Belarus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985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5418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777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000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168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91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806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688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868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64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4A015D-4291-44AF-B6E1-50F8B62EFC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957161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8069E-27FF-4135-B031-1C1E72565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B66DF7-8083-4902-9447-BBEDE903EC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60646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8495114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114676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593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913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286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371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296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253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D5A561-EDBB-4ED5-931C-B7D7BBB550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6329935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121</Words>
  <Application>Microsoft Office PowerPoint</Application>
  <PresentationFormat>On-screen Show (4:3)</PresentationFormat>
  <Paragraphs>62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Reach By Country Table | TrendSet - 1 of 3</vt:lpstr>
      <vt:lpstr>Facebook Reach By Country Table | TrendSet - 2 of 3</vt:lpstr>
      <vt:lpstr>Facebook Reach By Country Table | TrendSet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By Country Table | TrendSet - 1 of 3</dc:title>
  <dc:creator>Frederik Peiniger</dc:creator>
  <cp:lastModifiedBy>Frederik Peiniger</cp:lastModifiedBy>
  <cp:revision>1</cp:revision>
  <dcterms:created xsi:type="dcterms:W3CDTF">2019-07-01T10:34:08Z</dcterms:created>
  <dcterms:modified xsi:type="dcterms:W3CDTF">2019-07-01T10:34:28Z</dcterms:modified>
</cp:coreProperties>
</file>