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DDD83-401D-4AF9-B1B6-D65C61287D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Overview by Month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C3333C-90C4-4F3F-BFC9-724C07AA3A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3678539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AFDFC-925B-45BC-8280-42B6D9C67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22189A-9DA5-4EB9-A32F-DB0DDB2D14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6283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04">
                  <a:extLst>
                    <a:ext uri="{9D8B030D-6E8A-4147-A177-3AD203B41FA5}">
                      <a16:colId xmlns:a16="http://schemas.microsoft.com/office/drawing/2014/main" val="1463169567"/>
                    </a:ext>
                  </a:extLst>
                </a:gridCol>
                <a:gridCol w="946404">
                  <a:extLst>
                    <a:ext uri="{9D8B030D-6E8A-4147-A177-3AD203B41FA5}">
                      <a16:colId xmlns:a16="http://schemas.microsoft.com/office/drawing/2014/main" val="40510047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60460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87982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59731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525575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55216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47835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37536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61500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45328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35533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29181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720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2019 - 01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9.0380 %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751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2019 - 02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2.3414 %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070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1.4220 %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89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2019 - 04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2.4759 %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138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2019 - 05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5.3988 %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238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2019 - 06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4.5239 %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0152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477B2C-3292-4384-859B-3528D77004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9290132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158</Words>
  <Application>Microsoft Office PowerPoint</Application>
  <PresentationFormat>On-screen Show (4:3)</PresentationFormat>
  <Paragraphs>95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Overview by Month</vt:lpstr>
      <vt:lpstr>Facebook Key Metrics by Month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Overview by Month</dc:title>
  <dc:creator>Frederik Peiniger</dc:creator>
  <cp:lastModifiedBy>Frederik Peiniger</cp:lastModifiedBy>
  <cp:revision>1</cp:revision>
  <dcterms:created xsi:type="dcterms:W3CDTF">2019-07-01T09:48:19Z</dcterms:created>
  <dcterms:modified xsi:type="dcterms:W3CDTF">2019-07-01T09:48:27Z</dcterms:modified>
</cp:coreProperties>
</file>