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70</c:v>
                </c:pt>
                <c:pt idx="1">
                  <c:v>77</c:v>
                </c:pt>
                <c:pt idx="2">
                  <c:v>83</c:v>
                </c:pt>
                <c:pt idx="3">
                  <c:v>87</c:v>
                </c:pt>
                <c:pt idx="4">
                  <c:v>65</c:v>
                </c:pt>
                <c:pt idx="5">
                  <c:v>37</c:v>
                </c:pt>
                <c:pt idx="6">
                  <c:v>68</c:v>
                </c:pt>
                <c:pt idx="7">
                  <c:v>70</c:v>
                </c:pt>
                <c:pt idx="8">
                  <c:v>81</c:v>
                </c:pt>
                <c:pt idx="9">
                  <c:v>60</c:v>
                </c:pt>
                <c:pt idx="10">
                  <c:v>66</c:v>
                </c:pt>
                <c:pt idx="11">
                  <c:v>54</c:v>
                </c:pt>
                <c:pt idx="12">
                  <c:v>69</c:v>
                </c:pt>
                <c:pt idx="13">
                  <c:v>84</c:v>
                </c:pt>
                <c:pt idx="14">
                  <c:v>42</c:v>
                </c:pt>
                <c:pt idx="15">
                  <c:v>68</c:v>
                </c:pt>
                <c:pt idx="16">
                  <c:v>72</c:v>
                </c:pt>
                <c:pt idx="17">
                  <c:v>93</c:v>
                </c:pt>
                <c:pt idx="18">
                  <c:v>111</c:v>
                </c:pt>
                <c:pt idx="19">
                  <c:v>118</c:v>
                </c:pt>
                <c:pt idx="20">
                  <c:v>66</c:v>
                </c:pt>
                <c:pt idx="21">
                  <c:v>32</c:v>
                </c:pt>
                <c:pt idx="22">
                  <c:v>43</c:v>
                </c:pt>
                <c:pt idx="23">
                  <c:v>16</c:v>
                </c:pt>
                <c:pt idx="24">
                  <c:v>35</c:v>
                </c:pt>
                <c:pt idx="25">
                  <c:v>34</c:v>
                </c:pt>
                <c:pt idx="26">
                  <c:v>33</c:v>
                </c:pt>
                <c:pt idx="27">
                  <c:v>18</c:v>
                </c:pt>
                <c:pt idx="28">
                  <c:v>17</c:v>
                </c:pt>
                <c:pt idx="29">
                  <c:v>20</c:v>
                </c:pt>
                <c:pt idx="30">
                  <c:v>22</c:v>
                </c:pt>
                <c:pt idx="31">
                  <c:v>22</c:v>
                </c:pt>
                <c:pt idx="32">
                  <c:v>14</c:v>
                </c:pt>
                <c:pt idx="33">
                  <c:v>17</c:v>
                </c:pt>
                <c:pt idx="34">
                  <c:v>32</c:v>
                </c:pt>
                <c:pt idx="35">
                  <c:v>33</c:v>
                </c:pt>
                <c:pt idx="36">
                  <c:v>25</c:v>
                </c:pt>
                <c:pt idx="37">
                  <c:v>35</c:v>
                </c:pt>
                <c:pt idx="38">
                  <c:v>28</c:v>
                </c:pt>
                <c:pt idx="39">
                  <c:v>16</c:v>
                </c:pt>
                <c:pt idx="40">
                  <c:v>20</c:v>
                </c:pt>
                <c:pt idx="41">
                  <c:v>29</c:v>
                </c:pt>
                <c:pt idx="42">
                  <c:v>20</c:v>
                </c:pt>
                <c:pt idx="43">
                  <c:v>26</c:v>
                </c:pt>
                <c:pt idx="44">
                  <c:v>105</c:v>
                </c:pt>
                <c:pt idx="45">
                  <c:v>29</c:v>
                </c:pt>
                <c:pt idx="46">
                  <c:v>23</c:v>
                </c:pt>
                <c:pt idx="47">
                  <c:v>15</c:v>
                </c:pt>
                <c:pt idx="48">
                  <c:v>17</c:v>
                </c:pt>
                <c:pt idx="49">
                  <c:v>34</c:v>
                </c:pt>
                <c:pt idx="50">
                  <c:v>36</c:v>
                </c:pt>
                <c:pt idx="51">
                  <c:v>32</c:v>
                </c:pt>
                <c:pt idx="52">
                  <c:v>14</c:v>
                </c:pt>
                <c:pt idx="53">
                  <c:v>26</c:v>
                </c:pt>
                <c:pt idx="54">
                  <c:v>19</c:v>
                </c:pt>
                <c:pt idx="55">
                  <c:v>17</c:v>
                </c:pt>
                <c:pt idx="56">
                  <c:v>18</c:v>
                </c:pt>
                <c:pt idx="57">
                  <c:v>30</c:v>
                </c:pt>
                <c:pt idx="58">
                  <c:v>25</c:v>
                </c:pt>
                <c:pt idx="59">
                  <c:v>23</c:v>
                </c:pt>
                <c:pt idx="60">
                  <c:v>20</c:v>
                </c:pt>
                <c:pt idx="61">
                  <c:v>8</c:v>
                </c:pt>
                <c:pt idx="62">
                  <c:v>18</c:v>
                </c:pt>
                <c:pt idx="63">
                  <c:v>23</c:v>
                </c:pt>
                <c:pt idx="64">
                  <c:v>25</c:v>
                </c:pt>
                <c:pt idx="65">
                  <c:v>27</c:v>
                </c:pt>
                <c:pt idx="66">
                  <c:v>24</c:v>
                </c:pt>
                <c:pt idx="67">
                  <c:v>32</c:v>
                </c:pt>
                <c:pt idx="68">
                  <c:v>24</c:v>
                </c:pt>
                <c:pt idx="69">
                  <c:v>20</c:v>
                </c:pt>
                <c:pt idx="70">
                  <c:v>26</c:v>
                </c:pt>
                <c:pt idx="71">
                  <c:v>24</c:v>
                </c:pt>
                <c:pt idx="72">
                  <c:v>40</c:v>
                </c:pt>
                <c:pt idx="73">
                  <c:v>19</c:v>
                </c:pt>
                <c:pt idx="74">
                  <c:v>19</c:v>
                </c:pt>
                <c:pt idx="75">
                  <c:v>15</c:v>
                </c:pt>
                <c:pt idx="76">
                  <c:v>22</c:v>
                </c:pt>
                <c:pt idx="77">
                  <c:v>18</c:v>
                </c:pt>
                <c:pt idx="78">
                  <c:v>38</c:v>
                </c:pt>
                <c:pt idx="79">
                  <c:v>16</c:v>
                </c:pt>
                <c:pt idx="80">
                  <c:v>28</c:v>
                </c:pt>
                <c:pt idx="81">
                  <c:v>27</c:v>
                </c:pt>
                <c:pt idx="82">
                  <c:v>16</c:v>
                </c:pt>
                <c:pt idx="83">
                  <c:v>21</c:v>
                </c:pt>
                <c:pt idx="84">
                  <c:v>22</c:v>
                </c:pt>
                <c:pt idx="85">
                  <c:v>16</c:v>
                </c:pt>
                <c:pt idx="86">
                  <c:v>24</c:v>
                </c:pt>
                <c:pt idx="87">
                  <c:v>29</c:v>
                </c:pt>
                <c:pt idx="88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4A-4918-BD76-23273851AB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870968"/>
        <c:axId val="309871296"/>
      </c:lineChart>
      <c:dateAx>
        <c:axId val="309870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71296"/>
        <c:crosses val="autoZero"/>
        <c:auto val="1"/>
        <c:lblOffset val="100"/>
        <c:baseTimeUnit val="days"/>
      </c:dateAx>
      <c:valAx>
        <c:axId val="30987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7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F26D5-ECE5-42DA-8960-1D9790EFBE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9C7E29-6576-454A-80C2-AA96BE8075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421941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8422-344E-4307-902F-197892422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8D1475-3269-41DE-B4E2-4D8A526CC2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2369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874127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9459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2714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7191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5078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3400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9275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5109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6765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0792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3358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34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45.619123570948 %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806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4B62E-FF30-4FA1-9D35-D9E8FE42F2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720452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EB07F-B31A-4D30-B42B-CE7207365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D946F7-088F-4BA4-A949-03B4A7FB41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3340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87946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043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6307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6890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24698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679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8414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6507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253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12372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77923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8539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19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TrendSetTV - 2019-05-15 11:01:16 </a:t>
                      </a:r>
                      <a:r>
                        <a:rPr lang="en-US" sz="1000"/>
                        <a:t>
 Trendausblick Herbst Winter 2019 (TrendSet Sommer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48.744750816993 %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57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TrendSetTV - 2019-05-15 11:00:48 </a:t>
                      </a:r>
                      <a:r>
                        <a:rPr lang="en-US" sz="1000"/>
                        <a:t>
 Trend preview fall winter 2019 (TrendSet Summer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29.276796875 %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439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F3C7D-2D44-440C-8F36-33BFAD8268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769485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EDCE-0C72-4C89-9423-A83CAA94C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5A952B-02EA-4F30-A85A-5225E841F5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1676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080F4-9129-4C90-BD1F-F05430DD80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82131-A10F-4E39-BE9A-FC52901F8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261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06445-9096-4695-97B4-4CE4C9166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2D71F4-757E-48F4-84B2-7B85BB9F9E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720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5371038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2183533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2521217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50450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404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38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140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01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25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07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613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464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34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123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031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B238E-4E6E-45D7-BC61-ACA00A77A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9364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39AEC-9C50-47C0-96CA-01B9D3FEB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A773F2-6AF5-4015-8BEE-E40F3866B4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4477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2385012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840800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4142542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98507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800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7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544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127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336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443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183C5-2EF9-4CFB-B02B-EF6D4AFAB4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5562432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245</Words>
  <Application>Microsoft Office PowerPoint</Application>
  <PresentationFormat>On-screen Show (4:3)</PresentationFormat>
  <Paragraphs>139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YouTube Quartal</vt:lpstr>
      <vt:lpstr>Youtube Private Key Metrics Table | TrendSet</vt:lpstr>
      <vt:lpstr>Youtube Private Videos Table | TrendSet</vt:lpstr>
      <vt:lpstr>Youtube Private Video Views | TrendSet</vt:lpstr>
      <vt:lpstr>Youtube Private Traffic Sources by Channel | TrendSet</vt:lpstr>
      <vt:lpstr>Youtube Private Devices Table by Channel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Frederik Peiniger</dc:creator>
  <cp:lastModifiedBy>Frederik Peiniger</cp:lastModifiedBy>
  <cp:revision>1</cp:revision>
  <dcterms:created xsi:type="dcterms:W3CDTF">2019-07-01T08:03:52Z</dcterms:created>
  <dcterms:modified xsi:type="dcterms:W3CDTF">2019-07-01T08:04:02Z</dcterms:modified>
</cp:coreProperties>
</file>