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0.434203803353714</c:v>
                </c:pt>
                <c:pt idx="1">
                  <c:v>0.26420079260238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C1-4768-9E22-35140961A4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505680"/>
        <c:axId val="251780496"/>
      </c:barChart>
      <c:catAx>
        <c:axId val="247505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780496"/>
        <c:crosses val="autoZero"/>
        <c:auto val="1"/>
        <c:lblAlgn val="ctr"/>
        <c:lblOffset val="100"/>
        <c:noMultiLvlLbl val="0"/>
      </c:catAx>
      <c:valAx>
        <c:axId val="25178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05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  <c:pt idx="30">
                  <c:v>43586</c:v>
                </c:pt>
                <c:pt idx="31">
                  <c:v>43587</c:v>
                </c:pt>
                <c:pt idx="32">
                  <c:v>43588</c:v>
                </c:pt>
                <c:pt idx="33">
                  <c:v>43589</c:v>
                </c:pt>
                <c:pt idx="34">
                  <c:v>43590</c:v>
                </c:pt>
                <c:pt idx="35">
                  <c:v>43591</c:v>
                </c:pt>
                <c:pt idx="36">
                  <c:v>43592</c:v>
                </c:pt>
                <c:pt idx="37">
                  <c:v>43593</c:v>
                </c:pt>
                <c:pt idx="38">
                  <c:v>43594</c:v>
                </c:pt>
                <c:pt idx="39">
                  <c:v>43595</c:v>
                </c:pt>
                <c:pt idx="40">
                  <c:v>43596</c:v>
                </c:pt>
                <c:pt idx="41">
                  <c:v>43597</c:v>
                </c:pt>
                <c:pt idx="42">
                  <c:v>43598</c:v>
                </c:pt>
                <c:pt idx="43">
                  <c:v>43599</c:v>
                </c:pt>
                <c:pt idx="44">
                  <c:v>43600</c:v>
                </c:pt>
                <c:pt idx="45">
                  <c:v>43601</c:v>
                </c:pt>
                <c:pt idx="46">
                  <c:v>43602</c:v>
                </c:pt>
                <c:pt idx="47">
                  <c:v>43603</c:v>
                </c:pt>
                <c:pt idx="48">
                  <c:v>43604</c:v>
                </c:pt>
                <c:pt idx="49">
                  <c:v>43605</c:v>
                </c:pt>
                <c:pt idx="50">
                  <c:v>43606</c:v>
                </c:pt>
                <c:pt idx="51">
                  <c:v>43607</c:v>
                </c:pt>
                <c:pt idx="52">
                  <c:v>43608</c:v>
                </c:pt>
                <c:pt idx="53">
                  <c:v>43609</c:v>
                </c:pt>
                <c:pt idx="54">
                  <c:v>43610</c:v>
                </c:pt>
                <c:pt idx="55">
                  <c:v>43611</c:v>
                </c:pt>
                <c:pt idx="56">
                  <c:v>43612</c:v>
                </c:pt>
                <c:pt idx="57">
                  <c:v>43613</c:v>
                </c:pt>
                <c:pt idx="58">
                  <c:v>43614</c:v>
                </c:pt>
                <c:pt idx="59">
                  <c:v>43615</c:v>
                </c:pt>
                <c:pt idx="60">
                  <c:v>43616</c:v>
                </c:pt>
                <c:pt idx="61">
                  <c:v>43617</c:v>
                </c:pt>
                <c:pt idx="62">
                  <c:v>43618</c:v>
                </c:pt>
                <c:pt idx="63">
                  <c:v>43619</c:v>
                </c:pt>
                <c:pt idx="64">
                  <c:v>43620</c:v>
                </c:pt>
                <c:pt idx="65">
                  <c:v>43621</c:v>
                </c:pt>
                <c:pt idx="66">
                  <c:v>43622</c:v>
                </c:pt>
                <c:pt idx="67">
                  <c:v>43623</c:v>
                </c:pt>
                <c:pt idx="68">
                  <c:v>43624</c:v>
                </c:pt>
                <c:pt idx="69">
                  <c:v>43625</c:v>
                </c:pt>
                <c:pt idx="70">
                  <c:v>43626</c:v>
                </c:pt>
                <c:pt idx="71">
                  <c:v>43627</c:v>
                </c:pt>
                <c:pt idx="72">
                  <c:v>43628</c:v>
                </c:pt>
                <c:pt idx="73">
                  <c:v>43629</c:v>
                </c:pt>
                <c:pt idx="74">
                  <c:v>43630</c:v>
                </c:pt>
                <c:pt idx="75">
                  <c:v>43631</c:v>
                </c:pt>
                <c:pt idx="76">
                  <c:v>43632</c:v>
                </c:pt>
                <c:pt idx="77">
                  <c:v>43633</c:v>
                </c:pt>
                <c:pt idx="78">
                  <c:v>43634</c:v>
                </c:pt>
                <c:pt idx="79">
                  <c:v>43635</c:v>
                </c:pt>
                <c:pt idx="80">
                  <c:v>43636</c:v>
                </c:pt>
                <c:pt idx="81">
                  <c:v>43637</c:v>
                </c:pt>
                <c:pt idx="82">
                  <c:v>43638</c:v>
                </c:pt>
                <c:pt idx="83">
                  <c:v>43639</c:v>
                </c:pt>
                <c:pt idx="84">
                  <c:v>43640</c:v>
                </c:pt>
                <c:pt idx="85">
                  <c:v>43641</c:v>
                </c:pt>
                <c:pt idx="86">
                  <c:v>43642</c:v>
                </c:pt>
                <c:pt idx="87">
                  <c:v>43643</c:v>
                </c:pt>
                <c:pt idx="88">
                  <c:v>43644</c:v>
                </c:pt>
                <c:pt idx="89">
                  <c:v>43645</c:v>
                </c:pt>
                <c:pt idx="90">
                  <c:v>43646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70</c:v>
                </c:pt>
                <c:pt idx="1">
                  <c:v>70</c:v>
                </c:pt>
                <c:pt idx="2">
                  <c:v>122</c:v>
                </c:pt>
                <c:pt idx="3">
                  <c:v>114</c:v>
                </c:pt>
                <c:pt idx="4">
                  <c:v>68</c:v>
                </c:pt>
                <c:pt idx="5">
                  <c:v>81</c:v>
                </c:pt>
                <c:pt idx="6">
                  <c:v>76</c:v>
                </c:pt>
                <c:pt idx="7">
                  <c:v>59</c:v>
                </c:pt>
                <c:pt idx="8">
                  <c:v>62</c:v>
                </c:pt>
                <c:pt idx="9">
                  <c:v>69</c:v>
                </c:pt>
                <c:pt idx="10">
                  <c:v>733</c:v>
                </c:pt>
                <c:pt idx="11">
                  <c:v>707</c:v>
                </c:pt>
                <c:pt idx="12">
                  <c:v>261</c:v>
                </c:pt>
                <c:pt idx="13">
                  <c:v>168</c:v>
                </c:pt>
                <c:pt idx="14">
                  <c:v>101</c:v>
                </c:pt>
                <c:pt idx="15">
                  <c:v>55</c:v>
                </c:pt>
                <c:pt idx="16">
                  <c:v>50</c:v>
                </c:pt>
                <c:pt idx="17">
                  <c:v>48</c:v>
                </c:pt>
                <c:pt idx="18">
                  <c:v>43</c:v>
                </c:pt>
                <c:pt idx="19">
                  <c:v>85</c:v>
                </c:pt>
                <c:pt idx="20">
                  <c:v>71</c:v>
                </c:pt>
                <c:pt idx="21">
                  <c:v>78</c:v>
                </c:pt>
                <c:pt idx="22">
                  <c:v>49</c:v>
                </c:pt>
                <c:pt idx="23">
                  <c:v>58</c:v>
                </c:pt>
                <c:pt idx="24">
                  <c:v>362</c:v>
                </c:pt>
                <c:pt idx="25">
                  <c:v>162</c:v>
                </c:pt>
                <c:pt idx="26">
                  <c:v>117</c:v>
                </c:pt>
                <c:pt idx="27">
                  <c:v>82</c:v>
                </c:pt>
                <c:pt idx="28">
                  <c:v>47</c:v>
                </c:pt>
                <c:pt idx="29">
                  <c:v>66</c:v>
                </c:pt>
                <c:pt idx="30">
                  <c:v>50</c:v>
                </c:pt>
                <c:pt idx="31">
                  <c:v>52</c:v>
                </c:pt>
                <c:pt idx="32">
                  <c:v>50</c:v>
                </c:pt>
                <c:pt idx="33">
                  <c:v>48</c:v>
                </c:pt>
                <c:pt idx="34">
                  <c:v>68</c:v>
                </c:pt>
                <c:pt idx="35">
                  <c:v>49</c:v>
                </c:pt>
                <c:pt idx="36">
                  <c:v>53</c:v>
                </c:pt>
                <c:pt idx="37">
                  <c:v>52</c:v>
                </c:pt>
                <c:pt idx="38">
                  <c:v>588</c:v>
                </c:pt>
                <c:pt idx="39">
                  <c:v>103</c:v>
                </c:pt>
                <c:pt idx="40">
                  <c:v>86</c:v>
                </c:pt>
                <c:pt idx="41">
                  <c:v>86</c:v>
                </c:pt>
                <c:pt idx="42">
                  <c:v>50</c:v>
                </c:pt>
                <c:pt idx="43">
                  <c:v>63</c:v>
                </c:pt>
                <c:pt idx="44">
                  <c:v>1358</c:v>
                </c:pt>
                <c:pt idx="45">
                  <c:v>942</c:v>
                </c:pt>
                <c:pt idx="46">
                  <c:v>198</c:v>
                </c:pt>
                <c:pt idx="47">
                  <c:v>133</c:v>
                </c:pt>
                <c:pt idx="48">
                  <c:v>87</c:v>
                </c:pt>
                <c:pt idx="49">
                  <c:v>56</c:v>
                </c:pt>
                <c:pt idx="50">
                  <c:v>69</c:v>
                </c:pt>
                <c:pt idx="51">
                  <c:v>51</c:v>
                </c:pt>
                <c:pt idx="52">
                  <c:v>620</c:v>
                </c:pt>
                <c:pt idx="53">
                  <c:v>142</c:v>
                </c:pt>
                <c:pt idx="54">
                  <c:v>74</c:v>
                </c:pt>
                <c:pt idx="55">
                  <c:v>82</c:v>
                </c:pt>
                <c:pt idx="56">
                  <c:v>59</c:v>
                </c:pt>
                <c:pt idx="57">
                  <c:v>56</c:v>
                </c:pt>
                <c:pt idx="58">
                  <c:v>1112</c:v>
                </c:pt>
                <c:pt idx="59">
                  <c:v>265</c:v>
                </c:pt>
                <c:pt idx="60">
                  <c:v>116</c:v>
                </c:pt>
                <c:pt idx="61">
                  <c:v>120</c:v>
                </c:pt>
                <c:pt idx="62">
                  <c:v>72</c:v>
                </c:pt>
                <c:pt idx="63">
                  <c:v>73</c:v>
                </c:pt>
                <c:pt idx="64">
                  <c:v>68</c:v>
                </c:pt>
                <c:pt idx="65">
                  <c:v>797</c:v>
                </c:pt>
                <c:pt idx="66">
                  <c:v>643</c:v>
                </c:pt>
                <c:pt idx="67">
                  <c:v>205</c:v>
                </c:pt>
                <c:pt idx="68">
                  <c:v>123</c:v>
                </c:pt>
                <c:pt idx="69">
                  <c:v>100</c:v>
                </c:pt>
                <c:pt idx="70">
                  <c:v>61</c:v>
                </c:pt>
                <c:pt idx="71">
                  <c:v>51</c:v>
                </c:pt>
                <c:pt idx="72">
                  <c:v>863</c:v>
                </c:pt>
                <c:pt idx="73">
                  <c:v>542</c:v>
                </c:pt>
                <c:pt idx="74">
                  <c:v>645</c:v>
                </c:pt>
                <c:pt idx="75">
                  <c:v>166</c:v>
                </c:pt>
                <c:pt idx="76">
                  <c:v>119</c:v>
                </c:pt>
                <c:pt idx="77">
                  <c:v>91</c:v>
                </c:pt>
                <c:pt idx="78">
                  <c:v>613</c:v>
                </c:pt>
                <c:pt idx="79">
                  <c:v>119</c:v>
                </c:pt>
                <c:pt idx="80">
                  <c:v>834</c:v>
                </c:pt>
                <c:pt idx="81">
                  <c:v>182</c:v>
                </c:pt>
                <c:pt idx="82">
                  <c:v>83</c:v>
                </c:pt>
                <c:pt idx="83">
                  <c:v>101</c:v>
                </c:pt>
                <c:pt idx="84">
                  <c:v>151</c:v>
                </c:pt>
                <c:pt idx="85">
                  <c:v>469</c:v>
                </c:pt>
                <c:pt idx="86">
                  <c:v>110</c:v>
                </c:pt>
                <c:pt idx="87">
                  <c:v>252</c:v>
                </c:pt>
                <c:pt idx="88">
                  <c:v>296</c:v>
                </c:pt>
                <c:pt idx="89">
                  <c:v>110</c:v>
                </c:pt>
                <c:pt idx="90">
                  <c:v>1254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0B-4DDA-8CE8-6FDBD86726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TrendSet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  <c:pt idx="30">
                  <c:v>43586</c:v>
                </c:pt>
                <c:pt idx="31">
                  <c:v>43587</c:v>
                </c:pt>
                <c:pt idx="32">
                  <c:v>43588</c:v>
                </c:pt>
                <c:pt idx="33">
                  <c:v>43589</c:v>
                </c:pt>
                <c:pt idx="34">
                  <c:v>43590</c:v>
                </c:pt>
                <c:pt idx="35">
                  <c:v>43591</c:v>
                </c:pt>
                <c:pt idx="36">
                  <c:v>43592</c:v>
                </c:pt>
                <c:pt idx="37">
                  <c:v>43593</c:v>
                </c:pt>
                <c:pt idx="38">
                  <c:v>43594</c:v>
                </c:pt>
                <c:pt idx="39">
                  <c:v>43595</c:v>
                </c:pt>
                <c:pt idx="40">
                  <c:v>43596</c:v>
                </c:pt>
                <c:pt idx="41">
                  <c:v>43597</c:v>
                </c:pt>
                <c:pt idx="42">
                  <c:v>43598</c:v>
                </c:pt>
                <c:pt idx="43">
                  <c:v>43599</c:v>
                </c:pt>
                <c:pt idx="44">
                  <c:v>43600</c:v>
                </c:pt>
                <c:pt idx="45">
                  <c:v>43601</c:v>
                </c:pt>
                <c:pt idx="46">
                  <c:v>43602</c:v>
                </c:pt>
                <c:pt idx="47">
                  <c:v>43603</c:v>
                </c:pt>
                <c:pt idx="48">
                  <c:v>43604</c:v>
                </c:pt>
                <c:pt idx="49">
                  <c:v>43605</c:v>
                </c:pt>
                <c:pt idx="50">
                  <c:v>43606</c:v>
                </c:pt>
                <c:pt idx="51">
                  <c:v>43607</c:v>
                </c:pt>
                <c:pt idx="52">
                  <c:v>43608</c:v>
                </c:pt>
                <c:pt idx="53">
                  <c:v>43609</c:v>
                </c:pt>
                <c:pt idx="54">
                  <c:v>43610</c:v>
                </c:pt>
                <c:pt idx="55">
                  <c:v>43611</c:v>
                </c:pt>
                <c:pt idx="56">
                  <c:v>43612</c:v>
                </c:pt>
                <c:pt idx="57">
                  <c:v>43613</c:v>
                </c:pt>
                <c:pt idx="58">
                  <c:v>43614</c:v>
                </c:pt>
                <c:pt idx="59">
                  <c:v>43615</c:v>
                </c:pt>
                <c:pt idx="60">
                  <c:v>43616</c:v>
                </c:pt>
                <c:pt idx="61">
                  <c:v>43617</c:v>
                </c:pt>
                <c:pt idx="62">
                  <c:v>43618</c:v>
                </c:pt>
                <c:pt idx="63">
                  <c:v>43619</c:v>
                </c:pt>
                <c:pt idx="64">
                  <c:v>43620</c:v>
                </c:pt>
                <c:pt idx="65">
                  <c:v>43621</c:v>
                </c:pt>
                <c:pt idx="66">
                  <c:v>43622</c:v>
                </c:pt>
                <c:pt idx="67">
                  <c:v>43623</c:v>
                </c:pt>
                <c:pt idx="68">
                  <c:v>43624</c:v>
                </c:pt>
                <c:pt idx="69">
                  <c:v>43625</c:v>
                </c:pt>
                <c:pt idx="70">
                  <c:v>43626</c:v>
                </c:pt>
                <c:pt idx="71">
                  <c:v>43627</c:v>
                </c:pt>
                <c:pt idx="72">
                  <c:v>43628</c:v>
                </c:pt>
                <c:pt idx="73">
                  <c:v>43629</c:v>
                </c:pt>
                <c:pt idx="74">
                  <c:v>43630</c:v>
                </c:pt>
                <c:pt idx="75">
                  <c:v>43631</c:v>
                </c:pt>
                <c:pt idx="76">
                  <c:v>43632</c:v>
                </c:pt>
                <c:pt idx="77">
                  <c:v>43633</c:v>
                </c:pt>
                <c:pt idx="78">
                  <c:v>43634</c:v>
                </c:pt>
                <c:pt idx="79">
                  <c:v>43635</c:v>
                </c:pt>
                <c:pt idx="80">
                  <c:v>43636</c:v>
                </c:pt>
                <c:pt idx="81">
                  <c:v>43637</c:v>
                </c:pt>
                <c:pt idx="82">
                  <c:v>43638</c:v>
                </c:pt>
                <c:pt idx="83">
                  <c:v>43639</c:v>
                </c:pt>
                <c:pt idx="84">
                  <c:v>43640</c:v>
                </c:pt>
                <c:pt idx="85">
                  <c:v>43641</c:v>
                </c:pt>
                <c:pt idx="86">
                  <c:v>43642</c:v>
                </c:pt>
                <c:pt idx="87">
                  <c:v>43643</c:v>
                </c:pt>
                <c:pt idx="88">
                  <c:v>43644</c:v>
                </c:pt>
                <c:pt idx="89">
                  <c:v>43645</c:v>
                </c:pt>
                <c:pt idx="90">
                  <c:v>43646</c:v>
                </c:pt>
              </c:numCache>
            </c:numRef>
          </c:cat>
          <c:val>
            <c:numRef>
              <c:f>Sheet1!$C$2:$C$92</c:f>
              <c:numCache>
                <c:formatCode>General</c:formatCode>
                <c:ptCount val="9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20B-4DDA-8CE8-6FDBD86726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TrendSet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  <c:pt idx="30">
                  <c:v>43586</c:v>
                </c:pt>
                <c:pt idx="31">
                  <c:v>43587</c:v>
                </c:pt>
                <c:pt idx="32">
                  <c:v>43588</c:v>
                </c:pt>
                <c:pt idx="33">
                  <c:v>43589</c:v>
                </c:pt>
                <c:pt idx="34">
                  <c:v>43590</c:v>
                </c:pt>
                <c:pt idx="35">
                  <c:v>43591</c:v>
                </c:pt>
                <c:pt idx="36">
                  <c:v>43592</c:v>
                </c:pt>
                <c:pt idx="37">
                  <c:v>43593</c:v>
                </c:pt>
                <c:pt idx="38">
                  <c:v>43594</c:v>
                </c:pt>
                <c:pt idx="39">
                  <c:v>43595</c:v>
                </c:pt>
                <c:pt idx="40">
                  <c:v>43596</c:v>
                </c:pt>
                <c:pt idx="41">
                  <c:v>43597</c:v>
                </c:pt>
                <c:pt idx="42">
                  <c:v>43598</c:v>
                </c:pt>
                <c:pt idx="43">
                  <c:v>43599</c:v>
                </c:pt>
                <c:pt idx="44">
                  <c:v>43600</c:v>
                </c:pt>
                <c:pt idx="45">
                  <c:v>43601</c:v>
                </c:pt>
                <c:pt idx="46">
                  <c:v>43602</c:v>
                </c:pt>
                <c:pt idx="47">
                  <c:v>43603</c:v>
                </c:pt>
                <c:pt idx="48">
                  <c:v>43604</c:v>
                </c:pt>
                <c:pt idx="49">
                  <c:v>43605</c:v>
                </c:pt>
                <c:pt idx="50">
                  <c:v>43606</c:v>
                </c:pt>
                <c:pt idx="51">
                  <c:v>43607</c:v>
                </c:pt>
                <c:pt idx="52">
                  <c:v>43608</c:v>
                </c:pt>
                <c:pt idx="53">
                  <c:v>43609</c:v>
                </c:pt>
                <c:pt idx="54">
                  <c:v>43610</c:v>
                </c:pt>
                <c:pt idx="55">
                  <c:v>43611</c:v>
                </c:pt>
                <c:pt idx="56">
                  <c:v>43612</c:v>
                </c:pt>
                <c:pt idx="57">
                  <c:v>43613</c:v>
                </c:pt>
                <c:pt idx="58">
                  <c:v>43614</c:v>
                </c:pt>
                <c:pt idx="59">
                  <c:v>43615</c:v>
                </c:pt>
                <c:pt idx="60">
                  <c:v>43616</c:v>
                </c:pt>
                <c:pt idx="61">
                  <c:v>43617</c:v>
                </c:pt>
                <c:pt idx="62">
                  <c:v>43618</c:v>
                </c:pt>
                <c:pt idx="63">
                  <c:v>43619</c:v>
                </c:pt>
                <c:pt idx="64">
                  <c:v>43620</c:v>
                </c:pt>
                <c:pt idx="65">
                  <c:v>43621</c:v>
                </c:pt>
                <c:pt idx="66">
                  <c:v>43622</c:v>
                </c:pt>
                <c:pt idx="67">
                  <c:v>43623</c:v>
                </c:pt>
                <c:pt idx="68">
                  <c:v>43624</c:v>
                </c:pt>
                <c:pt idx="69">
                  <c:v>43625</c:v>
                </c:pt>
                <c:pt idx="70">
                  <c:v>43626</c:v>
                </c:pt>
                <c:pt idx="71">
                  <c:v>43627</c:v>
                </c:pt>
                <c:pt idx="72">
                  <c:v>43628</c:v>
                </c:pt>
                <c:pt idx="73">
                  <c:v>43629</c:v>
                </c:pt>
                <c:pt idx="74">
                  <c:v>43630</c:v>
                </c:pt>
                <c:pt idx="75">
                  <c:v>43631</c:v>
                </c:pt>
                <c:pt idx="76">
                  <c:v>43632</c:v>
                </c:pt>
                <c:pt idx="77">
                  <c:v>43633</c:v>
                </c:pt>
                <c:pt idx="78">
                  <c:v>43634</c:v>
                </c:pt>
                <c:pt idx="79">
                  <c:v>43635</c:v>
                </c:pt>
                <c:pt idx="80">
                  <c:v>43636</c:v>
                </c:pt>
                <c:pt idx="81">
                  <c:v>43637</c:v>
                </c:pt>
                <c:pt idx="82">
                  <c:v>43638</c:v>
                </c:pt>
                <c:pt idx="83">
                  <c:v>43639</c:v>
                </c:pt>
                <c:pt idx="84">
                  <c:v>43640</c:v>
                </c:pt>
                <c:pt idx="85">
                  <c:v>43641</c:v>
                </c:pt>
                <c:pt idx="86">
                  <c:v>43642</c:v>
                </c:pt>
                <c:pt idx="87">
                  <c:v>43643</c:v>
                </c:pt>
                <c:pt idx="88">
                  <c:v>43644</c:v>
                </c:pt>
                <c:pt idx="89">
                  <c:v>43645</c:v>
                </c:pt>
                <c:pt idx="90">
                  <c:v>43646</c:v>
                </c:pt>
              </c:numCache>
            </c:numRef>
          </c:cat>
          <c:val>
            <c:numRef>
              <c:f>Sheet1!$D$2:$D$92</c:f>
              <c:numCache>
                <c:formatCode>General</c:formatCode>
                <c:ptCount val="91"/>
                <c:pt idx="0">
                  <c:v>69</c:v>
                </c:pt>
                <c:pt idx="1">
                  <c:v>62</c:v>
                </c:pt>
                <c:pt idx="2">
                  <c:v>115</c:v>
                </c:pt>
                <c:pt idx="3">
                  <c:v>113</c:v>
                </c:pt>
                <c:pt idx="4">
                  <c:v>66</c:v>
                </c:pt>
                <c:pt idx="5">
                  <c:v>81</c:v>
                </c:pt>
                <c:pt idx="6">
                  <c:v>73</c:v>
                </c:pt>
                <c:pt idx="7">
                  <c:v>57</c:v>
                </c:pt>
                <c:pt idx="8">
                  <c:v>57</c:v>
                </c:pt>
                <c:pt idx="9">
                  <c:v>68</c:v>
                </c:pt>
                <c:pt idx="10">
                  <c:v>54</c:v>
                </c:pt>
                <c:pt idx="11">
                  <c:v>72</c:v>
                </c:pt>
                <c:pt idx="12">
                  <c:v>75</c:v>
                </c:pt>
                <c:pt idx="13">
                  <c:v>53</c:v>
                </c:pt>
                <c:pt idx="14">
                  <c:v>55</c:v>
                </c:pt>
                <c:pt idx="15">
                  <c:v>50</c:v>
                </c:pt>
                <c:pt idx="16">
                  <c:v>48</c:v>
                </c:pt>
                <c:pt idx="17">
                  <c:v>47</c:v>
                </c:pt>
                <c:pt idx="18">
                  <c:v>42</c:v>
                </c:pt>
                <c:pt idx="19">
                  <c:v>84</c:v>
                </c:pt>
                <c:pt idx="20">
                  <c:v>70</c:v>
                </c:pt>
                <c:pt idx="21">
                  <c:v>78</c:v>
                </c:pt>
                <c:pt idx="22">
                  <c:v>47</c:v>
                </c:pt>
                <c:pt idx="23">
                  <c:v>57</c:v>
                </c:pt>
                <c:pt idx="24">
                  <c:v>44</c:v>
                </c:pt>
                <c:pt idx="25">
                  <c:v>53</c:v>
                </c:pt>
                <c:pt idx="26">
                  <c:v>64</c:v>
                </c:pt>
                <c:pt idx="27">
                  <c:v>55</c:v>
                </c:pt>
                <c:pt idx="28">
                  <c:v>43</c:v>
                </c:pt>
                <c:pt idx="29">
                  <c:v>65</c:v>
                </c:pt>
                <c:pt idx="30">
                  <c:v>49</c:v>
                </c:pt>
                <c:pt idx="31">
                  <c:v>52</c:v>
                </c:pt>
                <c:pt idx="32">
                  <c:v>49</c:v>
                </c:pt>
                <c:pt idx="33">
                  <c:v>46</c:v>
                </c:pt>
                <c:pt idx="34">
                  <c:v>68</c:v>
                </c:pt>
                <c:pt idx="35">
                  <c:v>43</c:v>
                </c:pt>
                <c:pt idx="36">
                  <c:v>50</c:v>
                </c:pt>
                <c:pt idx="37">
                  <c:v>48</c:v>
                </c:pt>
                <c:pt idx="38">
                  <c:v>65</c:v>
                </c:pt>
                <c:pt idx="39">
                  <c:v>36</c:v>
                </c:pt>
                <c:pt idx="40">
                  <c:v>60</c:v>
                </c:pt>
                <c:pt idx="41">
                  <c:v>62</c:v>
                </c:pt>
                <c:pt idx="42">
                  <c:v>48</c:v>
                </c:pt>
                <c:pt idx="43">
                  <c:v>61</c:v>
                </c:pt>
                <c:pt idx="44">
                  <c:v>276</c:v>
                </c:pt>
                <c:pt idx="45">
                  <c:v>242</c:v>
                </c:pt>
                <c:pt idx="46">
                  <c:v>93</c:v>
                </c:pt>
                <c:pt idx="47">
                  <c:v>72</c:v>
                </c:pt>
                <c:pt idx="48">
                  <c:v>54</c:v>
                </c:pt>
                <c:pt idx="49">
                  <c:v>53</c:v>
                </c:pt>
                <c:pt idx="50">
                  <c:v>63</c:v>
                </c:pt>
                <c:pt idx="51">
                  <c:v>43</c:v>
                </c:pt>
                <c:pt idx="52">
                  <c:v>199</c:v>
                </c:pt>
                <c:pt idx="53">
                  <c:v>69</c:v>
                </c:pt>
                <c:pt idx="54">
                  <c:v>55</c:v>
                </c:pt>
                <c:pt idx="55">
                  <c:v>49</c:v>
                </c:pt>
                <c:pt idx="56">
                  <c:v>53</c:v>
                </c:pt>
                <c:pt idx="57">
                  <c:v>52</c:v>
                </c:pt>
                <c:pt idx="58">
                  <c:v>603</c:v>
                </c:pt>
                <c:pt idx="59">
                  <c:v>202</c:v>
                </c:pt>
                <c:pt idx="60">
                  <c:v>98</c:v>
                </c:pt>
                <c:pt idx="61">
                  <c:v>103</c:v>
                </c:pt>
                <c:pt idx="62">
                  <c:v>69</c:v>
                </c:pt>
                <c:pt idx="63">
                  <c:v>67</c:v>
                </c:pt>
                <c:pt idx="64">
                  <c:v>64</c:v>
                </c:pt>
                <c:pt idx="65">
                  <c:v>58</c:v>
                </c:pt>
                <c:pt idx="66">
                  <c:v>104</c:v>
                </c:pt>
                <c:pt idx="67">
                  <c:v>122</c:v>
                </c:pt>
                <c:pt idx="68">
                  <c:v>62</c:v>
                </c:pt>
                <c:pt idx="69">
                  <c:v>78</c:v>
                </c:pt>
                <c:pt idx="70">
                  <c:v>57</c:v>
                </c:pt>
                <c:pt idx="71">
                  <c:v>48</c:v>
                </c:pt>
                <c:pt idx="72">
                  <c:v>118</c:v>
                </c:pt>
                <c:pt idx="73">
                  <c:v>55</c:v>
                </c:pt>
                <c:pt idx="74">
                  <c:v>64</c:v>
                </c:pt>
                <c:pt idx="75">
                  <c:v>54</c:v>
                </c:pt>
                <c:pt idx="76">
                  <c:v>48</c:v>
                </c:pt>
                <c:pt idx="77">
                  <c:v>52</c:v>
                </c:pt>
                <c:pt idx="78">
                  <c:v>90</c:v>
                </c:pt>
                <c:pt idx="79">
                  <c:v>57</c:v>
                </c:pt>
                <c:pt idx="80">
                  <c:v>70</c:v>
                </c:pt>
                <c:pt idx="81">
                  <c:v>97</c:v>
                </c:pt>
                <c:pt idx="82">
                  <c:v>46</c:v>
                </c:pt>
                <c:pt idx="83">
                  <c:v>54</c:v>
                </c:pt>
                <c:pt idx="84">
                  <c:v>147</c:v>
                </c:pt>
                <c:pt idx="85">
                  <c:v>461</c:v>
                </c:pt>
                <c:pt idx="86">
                  <c:v>103</c:v>
                </c:pt>
                <c:pt idx="87">
                  <c:v>245</c:v>
                </c:pt>
                <c:pt idx="88">
                  <c:v>290</c:v>
                </c:pt>
                <c:pt idx="89">
                  <c:v>109</c:v>
                </c:pt>
                <c:pt idx="90">
                  <c:v>1253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20B-4DDA-8CE8-6FDBD86726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725400"/>
        <c:axId val="306723432"/>
      </c:lineChart>
      <c:dateAx>
        <c:axId val="306725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23432"/>
        <c:crosses val="autoZero"/>
        <c:auto val="1"/>
        <c:lblOffset val="100"/>
        <c:baseTimeUnit val="days"/>
      </c:dateAx>
      <c:valAx>
        <c:axId val="306723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2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2.9311000280960799</c:v>
                </c:pt>
                <c:pt idx="1">
                  <c:v>2.7829313543599299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FA-49E6-A960-0A435F48BC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722448"/>
        <c:axId val="306728024"/>
      </c:barChart>
      <c:catAx>
        <c:axId val="30672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28024"/>
        <c:crosses val="autoZero"/>
        <c:auto val="1"/>
        <c:lblAlgn val="ctr"/>
        <c:lblOffset val="100"/>
        <c:noMultiLvlLbl val="0"/>
      </c:catAx>
      <c:valAx>
        <c:axId val="30672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22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810E2-3BDA-4874-A123-9FCE20652C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Quartal (Teil 2)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76155C-6E87-48B8-A84F-A434A71D01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2990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4594B-3035-43EA-9B32-65F32FC1D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F35A8E-0FE4-43EE-89F9-98D5952AEE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5474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92014-8C94-4C2C-AB8E-55819A22B2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87CC0D-7212-40F4-A10A-E4ACCEEFE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792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B8FD9-FE01-4321-873D-8D4CD8258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8FFA9B-308F-45B1-8827-3F305FFA44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5646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4296295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070972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954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944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415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56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888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952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738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89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975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25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Bhutan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901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94AB1E-B8D8-4F28-8417-FE9012741A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4030204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6BF08-D0A0-41F6-B512-DF34D1AB3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19F58B-A362-41D0-9AA9-E31AD93D03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2645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3598194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761399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272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Belarus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595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162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407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250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062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066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119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969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046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418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04EB9-754D-403E-8738-A90DD93607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935960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3FE25-17DE-4697-BEE2-32589C3D9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B35CD5-C57B-4639-B114-9DC5093344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1035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3669265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983285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104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939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897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186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903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389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B81DA-885D-4416-95FB-66B9579CA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4017098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8D551-9E10-4D4D-97D8-2E483D9A8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6167AD-6960-49B5-A024-7466AE6D4C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68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97B011-50B7-44FD-9166-929EC32281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669DD-70FD-4940-9EC7-5012415B2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463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0C24F-6153-4D25-93A0-0ACA73E80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4EDA1D-00EE-41E8-B20C-EF8E40F3D8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19698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E27B6-FC3A-4DCA-B6D5-BEB971516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F1EEB1-77F2-4093-9C7C-1C8E37AEC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7069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174</Words>
  <Application>Microsoft Office PowerPoint</Application>
  <PresentationFormat>On-screen Show (4:3)</PresentationFormat>
  <Paragraphs>73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Facebook Quartal (Teil 2)</vt:lpstr>
      <vt:lpstr>Facebook Interaction Rate By Post Type | TrendSet</vt:lpstr>
      <vt:lpstr>Facebook Reach By Country Table | TrendSet - 1 of 3</vt:lpstr>
      <vt:lpstr>Facebook Reach By Country Table | TrendSet - 2 of 3</vt:lpstr>
      <vt:lpstr>Facebook Reach By Country Table | TrendSet - 3 of 3</vt:lpstr>
      <vt:lpstr>Facebook Organic, Viral &amp; Paid Reach over Time | TrendSet</vt:lpstr>
      <vt:lpstr>Facebook Engagement Rate By Post Type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Quartal (Teil 2)</dc:title>
  <dc:creator>Frederik Peiniger</dc:creator>
  <cp:lastModifiedBy>Frederik Peiniger</cp:lastModifiedBy>
  <cp:revision>1</cp:revision>
  <dcterms:created xsi:type="dcterms:W3CDTF">2019-07-01T07:54:40Z</dcterms:created>
  <dcterms:modified xsi:type="dcterms:W3CDTF">2019-07-01T07:54:52Z</dcterms:modified>
</cp:coreProperties>
</file>