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6BB08-8D4E-4D7C-A969-1794F5491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0E01D9-EB76-45A5-A0F6-2DE51CE98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50574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8451564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1610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91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23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49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4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52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3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06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88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26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096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5B28D-AFCC-434F-A092-7D3403727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250306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AC3E1-EC95-45C4-B6EE-800CE8EDB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621EB-15AF-4E8C-A6A3-B18C480E50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718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9176575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748775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98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30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96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3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7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31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36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0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86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24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077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94EAF-2AB4-4BF2-8DF6-1002C234F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268540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7BC09-4602-4F4A-968F-8430AD9A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57478-9198-407B-BB31-D0CC75EB48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3032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7889464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4522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6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29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23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83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5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050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F39C8-9FF0-4F26-B669-E5073E345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397665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TrendSet - 1 of 3</vt:lpstr>
      <vt:lpstr>Facebook Reach By Country Table | TrendSet - 2 of 3</vt:lpstr>
      <vt:lpstr>Facebook Reach By Country Table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TrendSet - 1 of 3</dc:title>
  <dc:creator>Frederik Peiniger</dc:creator>
  <cp:lastModifiedBy>Frederik Peiniger</cp:lastModifiedBy>
  <cp:revision>1</cp:revision>
  <dcterms:created xsi:type="dcterms:W3CDTF">2019-07-01T07:53:54Z</dcterms:created>
  <dcterms:modified xsi:type="dcterms:W3CDTF">2019-07-01T07:54:14Z</dcterms:modified>
</cp:coreProperties>
</file>