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5CE07-F7A0-42D2-9605-D85444A044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Overview by Month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4B35C0-83A7-45F8-893A-A977FDA6C0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971464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97710-C423-4D4D-9CBC-CFB0E8338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2848AF-FB1F-427E-B185-A6D6759EEC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94589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2850664073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119195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4076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6533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36990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77977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0466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0609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32383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29361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468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4790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9528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38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1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5.3988 %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94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2019 - 06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4.5239 %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621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7A352A-A08A-41BC-84BD-885F5CB964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04/01/2019 - 06/30/2019</a:t>
            </a:r>
          </a:p>
        </p:txBody>
      </p:sp>
    </p:spTree>
    <p:extLst>
      <p:ext uri="{BB962C8B-B14F-4D97-AF65-F5344CB8AC3E}">
        <p14:creationId xmlns:p14="http://schemas.microsoft.com/office/powerpoint/2010/main" val="29509527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104</Words>
  <Application>Microsoft Office PowerPoint</Application>
  <PresentationFormat>On-screen Show (4:3)</PresentationFormat>
  <Paragraphs>56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Overview by Month</vt:lpstr>
      <vt:lpstr>Facebook Key Metrics by Month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Overview by Month</dc:title>
  <dc:creator>Frederik Peiniger</dc:creator>
  <cp:lastModifiedBy>Frederik Peiniger</cp:lastModifiedBy>
  <cp:revision>1</cp:revision>
  <dcterms:created xsi:type="dcterms:W3CDTF">2019-07-01T07:37:51Z</dcterms:created>
  <dcterms:modified xsi:type="dcterms:W3CDTF">2019-07-01T07:37:57Z</dcterms:modified>
</cp:coreProperties>
</file>