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B78BE-1470-4268-80EB-62113EB5F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C0FDB-F312-4E0B-BE84-D34D1C65C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9336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2EB57-A3C8-417A-B503-E681C2DC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862C8-7BBD-4CF8-80B9-B89002E91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767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68867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143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144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324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066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142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825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093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38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7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1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88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24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28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80C1A-CF26-4AB3-9EF0-7A369AE92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229232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2019-07-01T07:36:54Z</dcterms:created>
  <dcterms:modified xsi:type="dcterms:W3CDTF">2019-07-01T07:36:59Z</dcterms:modified>
</cp:coreProperties>
</file>