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F116D5-B91C-4D12-9A27-344E51C9952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Cross Network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0838C0-D350-49E1-9C09-130ECE9501D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INCREON GmbH</a:t>
            </a:r>
          </a:p>
        </p:txBody>
      </p:sp>
    </p:spTree>
    <p:extLst>
      <p:ext uri="{BB962C8B-B14F-4D97-AF65-F5344CB8AC3E}">
        <p14:creationId xmlns:p14="http://schemas.microsoft.com/office/powerpoint/2010/main" val="19482231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B8BBEB-6F86-48B3-B64A-FD1F7BDE2E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Network Key Metrics Table | TrendSet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0467776-0E00-462A-A1F6-C2EAF3C89FE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501534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49088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14791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06973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9668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934095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926063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70496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5518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76052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Interactions per 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Interaction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449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0.6546 %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6521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2.4598 %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125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LinkedIn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972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YouTube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673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7986EB-8A25-4FE0-B022-91A77A8B1D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11/01/2018 - 05/19/2019</a:t>
            </a:r>
          </a:p>
        </p:txBody>
      </p:sp>
    </p:spTree>
    <p:extLst>
      <p:ext uri="{BB962C8B-B14F-4D97-AF65-F5344CB8AC3E}">
        <p14:creationId xmlns:p14="http://schemas.microsoft.com/office/powerpoint/2010/main" val="6710192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49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Cross Network</vt:lpstr>
      <vt:lpstr>Overall Network Key Metrics Table | TrendSet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Cross Network</dc:title>
  <dc:creator>Frederik Peiniger</dc:creator>
  <cp:lastModifiedBy>Frederik Peiniger</cp:lastModifiedBy>
  <cp:revision>1</cp:revision>
  <dcterms:created xsi:type="dcterms:W3CDTF">2019-07-01T07:34:42Z</dcterms:created>
  <dcterms:modified xsi:type="dcterms:W3CDTF">2019-07-01T07:34:47Z</dcterms:modified>
</cp:coreProperties>
</file>