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5">
                  <c:v>366</c:v>
                </c:pt>
                <c:pt idx="6">
                  <c:v>366</c:v>
                </c:pt>
                <c:pt idx="7">
                  <c:v>366</c:v>
                </c:pt>
                <c:pt idx="8">
                  <c:v>366</c:v>
                </c:pt>
                <c:pt idx="9">
                  <c:v>366</c:v>
                </c:pt>
                <c:pt idx="10">
                  <c:v>365</c:v>
                </c:pt>
                <c:pt idx="11">
                  <c:v>365</c:v>
                </c:pt>
                <c:pt idx="12">
                  <c:v>365</c:v>
                </c:pt>
                <c:pt idx="13">
                  <c:v>365</c:v>
                </c:pt>
                <c:pt idx="14">
                  <c:v>365</c:v>
                </c:pt>
                <c:pt idx="15">
                  <c:v>365</c:v>
                </c:pt>
                <c:pt idx="16">
                  <c:v>365</c:v>
                </c:pt>
                <c:pt idx="17">
                  <c:v>366</c:v>
                </c:pt>
                <c:pt idx="18">
                  <c:v>366</c:v>
                </c:pt>
                <c:pt idx="19">
                  <c:v>366</c:v>
                </c:pt>
                <c:pt idx="20">
                  <c:v>367</c:v>
                </c:pt>
                <c:pt idx="21">
                  <c:v>368</c:v>
                </c:pt>
                <c:pt idx="22">
                  <c:v>368</c:v>
                </c:pt>
                <c:pt idx="23">
                  <c:v>368</c:v>
                </c:pt>
                <c:pt idx="24">
                  <c:v>368</c:v>
                </c:pt>
                <c:pt idx="25">
                  <c:v>368</c:v>
                </c:pt>
                <c:pt idx="26">
                  <c:v>368</c:v>
                </c:pt>
                <c:pt idx="27">
                  <c:v>368</c:v>
                </c:pt>
                <c:pt idx="28">
                  <c:v>368</c:v>
                </c:pt>
                <c:pt idx="29">
                  <c:v>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83-432D-B021-47FDF5A72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626984"/>
        <c:axId val="308629280"/>
      </c:lineChart>
      <c:dateAx>
        <c:axId val="308626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29280"/>
        <c:crosses val="autoZero"/>
        <c:auto val="1"/>
        <c:lblOffset val="100"/>
        <c:baseTimeUnit val="days"/>
      </c:dateAx>
      <c:valAx>
        <c:axId val="30862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2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70</c:v>
                </c:pt>
                <c:pt idx="1">
                  <c:v>77</c:v>
                </c:pt>
                <c:pt idx="2">
                  <c:v>83</c:v>
                </c:pt>
                <c:pt idx="3">
                  <c:v>87</c:v>
                </c:pt>
                <c:pt idx="4">
                  <c:v>65</c:v>
                </c:pt>
                <c:pt idx="5">
                  <c:v>37</c:v>
                </c:pt>
                <c:pt idx="6">
                  <c:v>68</c:v>
                </c:pt>
                <c:pt idx="7">
                  <c:v>70</c:v>
                </c:pt>
                <c:pt idx="8">
                  <c:v>81</c:v>
                </c:pt>
                <c:pt idx="9">
                  <c:v>60</c:v>
                </c:pt>
                <c:pt idx="10">
                  <c:v>66</c:v>
                </c:pt>
                <c:pt idx="11">
                  <c:v>54</c:v>
                </c:pt>
                <c:pt idx="12">
                  <c:v>69</c:v>
                </c:pt>
                <c:pt idx="13">
                  <c:v>84</c:v>
                </c:pt>
                <c:pt idx="14">
                  <c:v>42</c:v>
                </c:pt>
                <c:pt idx="15">
                  <c:v>68</c:v>
                </c:pt>
                <c:pt idx="16">
                  <c:v>72</c:v>
                </c:pt>
                <c:pt idx="17">
                  <c:v>93</c:v>
                </c:pt>
                <c:pt idx="18">
                  <c:v>111</c:v>
                </c:pt>
                <c:pt idx="19">
                  <c:v>118</c:v>
                </c:pt>
                <c:pt idx="20">
                  <c:v>66</c:v>
                </c:pt>
                <c:pt idx="21">
                  <c:v>32</c:v>
                </c:pt>
                <c:pt idx="22">
                  <c:v>43</c:v>
                </c:pt>
                <c:pt idx="23">
                  <c:v>16</c:v>
                </c:pt>
                <c:pt idx="24">
                  <c:v>35</c:v>
                </c:pt>
                <c:pt idx="25">
                  <c:v>34</c:v>
                </c:pt>
                <c:pt idx="26">
                  <c:v>33</c:v>
                </c:pt>
                <c:pt idx="27">
                  <c:v>18</c:v>
                </c:pt>
                <c:pt idx="28">
                  <c:v>17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92-4522-B106-E2F2236825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45792"/>
        <c:axId val="309441200"/>
      </c:lineChart>
      <c:dateAx>
        <c:axId val="309445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41200"/>
        <c:crosses val="autoZero"/>
        <c:auto val="1"/>
        <c:lblOffset val="100"/>
        <c:baseTimeUnit val="days"/>
      </c:dateAx>
      <c:valAx>
        <c:axId val="30944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4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40190-2C61-4593-A4A8-D43138C8EC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8047DC-A664-4EA1-B55A-3A5A36FAD5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71823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7F842-5D7F-45AB-8467-FB8EFBD58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DDAF7F-19CF-4F5D-9610-A2D2F06464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6638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301935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7107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4339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0679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4472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377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9951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83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745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5952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0240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46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42.17333304412 %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87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D8523-E725-4AAF-8039-E594323C1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79776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C6282-5774-4733-B5F5-278F535DB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95D80B-3BA1-4A2C-A4C7-EA16CDF8CB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2259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1B951-5BC9-43CA-AD70-175D7DE26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0E5EC-4753-4661-B67F-33D16C68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540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2424C-F52E-4EBD-B03D-FD75D9359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B7255D-6492-40BB-897E-F22A5C9EA5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9404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D27F6-C35B-468E-8C30-CDF924A0D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9AE43-7026-4EBD-A80C-6DB1D9CCD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4817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</vt:lpstr>
      <vt:lpstr>Youtube Private Key Metrics Table | TrendSet</vt:lpstr>
      <vt:lpstr>Youtube Subscribers | TrendSet</vt:lpstr>
      <vt:lpstr>Youtube Private Video Views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2019-05-06T10:07:11Z</dcterms:created>
  <dcterms:modified xsi:type="dcterms:W3CDTF">2019-05-06T10:07:17Z</dcterms:modified>
</cp:coreProperties>
</file>