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2714</c:v>
                </c:pt>
                <c:pt idx="1">
                  <c:v>2716</c:v>
                </c:pt>
                <c:pt idx="2">
                  <c:v>2716</c:v>
                </c:pt>
                <c:pt idx="3">
                  <c:v>2715</c:v>
                </c:pt>
                <c:pt idx="4">
                  <c:v>2715</c:v>
                </c:pt>
                <c:pt idx="5">
                  <c:v>2716</c:v>
                </c:pt>
                <c:pt idx="6">
                  <c:v>2715</c:v>
                </c:pt>
                <c:pt idx="7">
                  <c:v>2715</c:v>
                </c:pt>
                <c:pt idx="8">
                  <c:v>2719</c:v>
                </c:pt>
                <c:pt idx="9">
                  <c:v>2719</c:v>
                </c:pt>
                <c:pt idx="10">
                  <c:v>2717</c:v>
                </c:pt>
                <c:pt idx="11">
                  <c:v>2721</c:v>
                </c:pt>
                <c:pt idx="12">
                  <c:v>2721</c:v>
                </c:pt>
                <c:pt idx="13">
                  <c:v>2718</c:v>
                </c:pt>
                <c:pt idx="14">
                  <c:v>2717</c:v>
                </c:pt>
                <c:pt idx="15">
                  <c:v>2720</c:v>
                </c:pt>
                <c:pt idx="16">
                  <c:v>2722</c:v>
                </c:pt>
                <c:pt idx="17">
                  <c:v>2721</c:v>
                </c:pt>
                <c:pt idx="18">
                  <c:v>2721</c:v>
                </c:pt>
                <c:pt idx="19">
                  <c:v>2721</c:v>
                </c:pt>
                <c:pt idx="20">
                  <c:v>2722</c:v>
                </c:pt>
                <c:pt idx="21">
                  <c:v>2720</c:v>
                </c:pt>
                <c:pt idx="22">
                  <c:v>2720</c:v>
                </c:pt>
                <c:pt idx="23">
                  <c:v>2718</c:v>
                </c:pt>
                <c:pt idx="24">
                  <c:v>2718</c:v>
                </c:pt>
                <c:pt idx="25">
                  <c:v>2717</c:v>
                </c:pt>
                <c:pt idx="26">
                  <c:v>2716</c:v>
                </c:pt>
                <c:pt idx="27">
                  <c:v>2717</c:v>
                </c:pt>
                <c:pt idx="28">
                  <c:v>2717</c:v>
                </c:pt>
                <c:pt idx="29">
                  <c:v>2717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27-4825-9793-D3006187F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151568"/>
        <c:axId val="301156488"/>
      </c:lineChart>
      <c:dateAx>
        <c:axId val="30115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56488"/>
        <c:crosses val="autoZero"/>
        <c:auto val="1"/>
        <c:lblOffset val="100"/>
        <c:baseTimeUnit val="days"/>
      </c:dateAx>
      <c:valAx>
        <c:axId val="30115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5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603.66666666666697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5-4EED-A32D-100EB23DD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76928"/>
        <c:axId val="176277256"/>
      </c:barChart>
      <c:catAx>
        <c:axId val="17627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77256"/>
        <c:crosses val="autoZero"/>
        <c:auto val="1"/>
        <c:lblAlgn val="ctr"/>
        <c:lblOffset val="100"/>
        <c:noMultiLvlLbl val="0"/>
      </c:catAx>
      <c:valAx>
        <c:axId val="17627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7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1.3731174924876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3-446F-A8DA-4970B1618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282176"/>
        <c:axId val="176284472"/>
      </c:barChart>
      <c:catAx>
        <c:axId val="17628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84472"/>
        <c:crosses val="autoZero"/>
        <c:auto val="1"/>
        <c:lblAlgn val="ctr"/>
        <c:lblOffset val="100"/>
        <c:noMultiLvlLbl val="0"/>
      </c:catAx>
      <c:valAx>
        <c:axId val="17628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8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DE-4942-A34B-CBB349A4C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80864"/>
        <c:axId val="301152880"/>
      </c:barChart>
      <c:catAx>
        <c:axId val="17628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52880"/>
        <c:crosses val="autoZero"/>
        <c:auto val="1"/>
        <c:lblAlgn val="ctr"/>
        <c:lblOffset val="100"/>
        <c:noMultiLvlLbl val="0"/>
      </c:catAx>
      <c:valAx>
        <c:axId val="30115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8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60D6E-FB38-47DA-B98C-E1185C2AA8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BBFD8-2C7E-477C-95B0-54A777E8EA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194608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0CAA1-5EA7-4A10-B345-5C7AADD2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11D17-4F6C-405E-9BDF-0730F4C1A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673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68237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16718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57597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1429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577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74745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243069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13651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883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123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4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238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05DCE-066E-4C7E-85EB-7EA77E2C6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028361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5BDA6-4B14-447A-BEFE-17289E67E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0E874-4730-4025-B3F7-1C67EBD2F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802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189506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6773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4133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4256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8040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5050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0036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821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4376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7323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0293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261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4127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9039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8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747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02C87-DFD6-47ED-97AC-7E463D5B9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185597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0FFF2-1C3E-48BD-82B9-3919D9FD2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AE23EC-CD8D-4F0A-8ADC-1ED451773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064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DA57B-7655-46D2-A16A-5D8FE3ACA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9CCA4-ADE4-47A3-972C-D4BCAF1E9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381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F37FF-E748-4E6E-84D9-EFB86FC84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475BF-D5C5-4DDB-AD5A-E19A41093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532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7848349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2894977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017790950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021337888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403868723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8778659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80203571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7127484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64527338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245583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83590477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546607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94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63057-7A62-418C-8BFA-04A092E0B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761451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71571-DFA1-44B7-8607-B6594FD51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016FD4-B904-47FA-AF49-8BDE0F2053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6726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6DE30-2AF2-46DF-9B47-57CF71D91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3F72B-5B00-4228-AEFE-ED0F06992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919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87FC8-A471-49BC-8B7C-D4CBD6B4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F42934-96FE-4949-BF62-2375D21A1A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263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C4118-6C89-4FC2-8FEA-936A8BD70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5E631-E80E-481B-9506-E8D7BCCB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47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3933A-B9B9-46CA-AA44-933C6CE9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14F137-AC29-42E4-9745-8CAA5BCC0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7778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BC781-1281-45AF-9AD7-4C51D580E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E480C-DC58-4717-84A5-CF9B7CA0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637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A729D-1008-4833-8BF8-BFC5E7C20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6A41E8-4527-4C5E-BA9B-F8F1CA591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16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6507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28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0789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06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3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0594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662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981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47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77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#exihibitors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41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#standequipment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46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#newseason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0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#letsstartagain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33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#tradefair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26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#upcoming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6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2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743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3F399-8E07-4BC6-BBED-815F9CAE0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298436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CA6AF-85A3-4C5E-867F-7F92357A3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3E70E-83BA-4833-9241-F63524291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952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48489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40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050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00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66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837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680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188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6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#trendscout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1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1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#hiddenbird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25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#whocanseeit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42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23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#contemporaryart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62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#newcomer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#countryandstyle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05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#trendsetfinearts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89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19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94581-BF8C-4C63-9B35-D0D3E4F9E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30600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7DA2-899C-4875-A385-C23B4851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CF42F-CDD5-4D7C-9AC9-BCC333E15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756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39350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960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721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331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995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848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49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205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59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14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70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1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#trendsetsummer2019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58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#trendmotif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42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F0488-180D-428D-930E-2FAEE445C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0295510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573</Words>
  <Application>Microsoft Office PowerPoint</Application>
  <PresentationFormat>On-screen Show (4:3)</PresentationFormat>
  <Paragraphs>322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</vt:lpstr>
      <vt:lpstr>Instagram Key Metrics Table | TrendSet</vt:lpstr>
      <vt:lpstr>Instagram Key Metrics Table | TrendSet</vt:lpstr>
      <vt:lpstr>Instagram Followers Total | TrendSet</vt:lpstr>
      <vt:lpstr>Instagram Stories Key Metrics Table | TrendSet</vt:lpstr>
      <vt:lpstr>Instagram Organic Reach by Post Type  | TrendSet</vt:lpstr>
      <vt:lpstr>Instagram Interaction Rate By Post Type | TrendSet</vt:lpstr>
      <vt:lpstr>Instagram Avg. Organic Engagement Distribution per post (by Post Type) | TrendSet</vt:lpstr>
      <vt:lpstr>Instagram Hashtag Detection | TrendSet - 1 of 3</vt:lpstr>
      <vt:lpstr>Instagram Hashtag Detection | TrendSet - 2 of 3</vt:lpstr>
      <vt:lpstr>Instagram Hashtag Detection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Frederik Peiniger</dc:creator>
  <cp:lastModifiedBy>Frederik Peiniger</cp:lastModifiedBy>
  <cp:revision>1</cp:revision>
  <dcterms:created xsi:type="dcterms:W3CDTF">2019-05-06T10:05:54Z</dcterms:created>
  <dcterms:modified xsi:type="dcterms:W3CDTF">2019-05-06T10:06:20Z</dcterms:modified>
</cp:coreProperties>
</file>