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3023</c:v>
                </c:pt>
                <c:pt idx="1">
                  <c:v>3023</c:v>
                </c:pt>
                <c:pt idx="2">
                  <c:v>3024</c:v>
                </c:pt>
                <c:pt idx="3">
                  <c:v>3025</c:v>
                </c:pt>
                <c:pt idx="4">
                  <c:v>3025</c:v>
                </c:pt>
                <c:pt idx="5">
                  <c:v>3025</c:v>
                </c:pt>
                <c:pt idx="6">
                  <c:v>3025</c:v>
                </c:pt>
                <c:pt idx="7">
                  <c:v>3024</c:v>
                </c:pt>
                <c:pt idx="8">
                  <c:v>3024</c:v>
                </c:pt>
                <c:pt idx="9">
                  <c:v>3023</c:v>
                </c:pt>
                <c:pt idx="10">
                  <c:v>3022</c:v>
                </c:pt>
                <c:pt idx="11">
                  <c:v>3022</c:v>
                </c:pt>
                <c:pt idx="12">
                  <c:v>3022</c:v>
                </c:pt>
                <c:pt idx="13">
                  <c:v>3024</c:v>
                </c:pt>
                <c:pt idx="14">
                  <c:v>3025</c:v>
                </c:pt>
                <c:pt idx="15">
                  <c:v>3025</c:v>
                </c:pt>
                <c:pt idx="16">
                  <c:v>3026</c:v>
                </c:pt>
                <c:pt idx="17">
                  <c:v>3026</c:v>
                </c:pt>
                <c:pt idx="18">
                  <c:v>3026</c:v>
                </c:pt>
                <c:pt idx="19">
                  <c:v>3027</c:v>
                </c:pt>
                <c:pt idx="20">
                  <c:v>3027</c:v>
                </c:pt>
                <c:pt idx="21">
                  <c:v>3026</c:v>
                </c:pt>
                <c:pt idx="22">
                  <c:v>3027</c:v>
                </c:pt>
                <c:pt idx="23">
                  <c:v>3028</c:v>
                </c:pt>
                <c:pt idx="24">
                  <c:v>3028</c:v>
                </c:pt>
                <c:pt idx="25">
                  <c:v>3027</c:v>
                </c:pt>
                <c:pt idx="26">
                  <c:v>3027</c:v>
                </c:pt>
                <c:pt idx="27">
                  <c:v>3027</c:v>
                </c:pt>
                <c:pt idx="28">
                  <c:v>3026</c:v>
                </c:pt>
                <c:pt idx="29">
                  <c:v>3027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A6-4A2D-9826-A5B94B7E2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326368"/>
        <c:axId val="308328664"/>
      </c:lineChart>
      <c:dateAx>
        <c:axId val="308326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28664"/>
        <c:crosses val="autoZero"/>
        <c:auto val="1"/>
        <c:lblOffset val="100"/>
        <c:baseTimeUnit val="days"/>
      </c:dateAx>
      <c:valAx>
        <c:axId val="30832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2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70</c:v>
                </c:pt>
                <c:pt idx="1">
                  <c:v>70</c:v>
                </c:pt>
                <c:pt idx="2">
                  <c:v>122</c:v>
                </c:pt>
                <c:pt idx="3">
                  <c:v>114</c:v>
                </c:pt>
                <c:pt idx="4">
                  <c:v>68</c:v>
                </c:pt>
                <c:pt idx="5">
                  <c:v>81</c:v>
                </c:pt>
                <c:pt idx="6">
                  <c:v>76</c:v>
                </c:pt>
                <c:pt idx="7">
                  <c:v>59</c:v>
                </c:pt>
                <c:pt idx="8">
                  <c:v>62</c:v>
                </c:pt>
                <c:pt idx="9">
                  <c:v>69</c:v>
                </c:pt>
                <c:pt idx="10">
                  <c:v>733</c:v>
                </c:pt>
                <c:pt idx="11">
                  <c:v>707</c:v>
                </c:pt>
                <c:pt idx="12">
                  <c:v>261</c:v>
                </c:pt>
                <c:pt idx="13">
                  <c:v>168</c:v>
                </c:pt>
                <c:pt idx="14">
                  <c:v>101</c:v>
                </c:pt>
                <c:pt idx="15">
                  <c:v>55</c:v>
                </c:pt>
                <c:pt idx="16">
                  <c:v>50</c:v>
                </c:pt>
                <c:pt idx="17">
                  <c:v>48</c:v>
                </c:pt>
                <c:pt idx="18">
                  <c:v>43</c:v>
                </c:pt>
                <c:pt idx="19">
                  <c:v>85</c:v>
                </c:pt>
                <c:pt idx="20">
                  <c:v>71</c:v>
                </c:pt>
                <c:pt idx="21">
                  <c:v>78</c:v>
                </c:pt>
                <c:pt idx="22">
                  <c:v>49</c:v>
                </c:pt>
                <c:pt idx="23">
                  <c:v>58</c:v>
                </c:pt>
                <c:pt idx="24">
                  <c:v>362</c:v>
                </c:pt>
                <c:pt idx="25">
                  <c:v>162</c:v>
                </c:pt>
                <c:pt idx="26">
                  <c:v>117</c:v>
                </c:pt>
                <c:pt idx="27">
                  <c:v>82</c:v>
                </c:pt>
                <c:pt idx="28">
                  <c:v>47</c:v>
                </c:pt>
                <c:pt idx="29">
                  <c:v>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5C-4B1D-9EED-D31C96748B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TrendSet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5C-4B1D-9EED-D31C96748B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TrendSet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69</c:v>
                </c:pt>
                <c:pt idx="1">
                  <c:v>62</c:v>
                </c:pt>
                <c:pt idx="2">
                  <c:v>115</c:v>
                </c:pt>
                <c:pt idx="3">
                  <c:v>113</c:v>
                </c:pt>
                <c:pt idx="4">
                  <c:v>66</c:v>
                </c:pt>
                <c:pt idx="5">
                  <c:v>81</c:v>
                </c:pt>
                <c:pt idx="6">
                  <c:v>73</c:v>
                </c:pt>
                <c:pt idx="7">
                  <c:v>57</c:v>
                </c:pt>
                <c:pt idx="8">
                  <c:v>57</c:v>
                </c:pt>
                <c:pt idx="9">
                  <c:v>68</c:v>
                </c:pt>
                <c:pt idx="10">
                  <c:v>54</c:v>
                </c:pt>
                <c:pt idx="11">
                  <c:v>72</c:v>
                </c:pt>
                <c:pt idx="12">
                  <c:v>75</c:v>
                </c:pt>
                <c:pt idx="13">
                  <c:v>53</c:v>
                </c:pt>
                <c:pt idx="14">
                  <c:v>55</c:v>
                </c:pt>
                <c:pt idx="15">
                  <c:v>50</c:v>
                </c:pt>
                <c:pt idx="16">
                  <c:v>48</c:v>
                </c:pt>
                <c:pt idx="17">
                  <c:v>47</c:v>
                </c:pt>
                <c:pt idx="18">
                  <c:v>42</c:v>
                </c:pt>
                <c:pt idx="19">
                  <c:v>84</c:v>
                </c:pt>
                <c:pt idx="20">
                  <c:v>70</c:v>
                </c:pt>
                <c:pt idx="21">
                  <c:v>78</c:v>
                </c:pt>
                <c:pt idx="22">
                  <c:v>47</c:v>
                </c:pt>
                <c:pt idx="23">
                  <c:v>57</c:v>
                </c:pt>
                <c:pt idx="24">
                  <c:v>44</c:v>
                </c:pt>
                <c:pt idx="25">
                  <c:v>53</c:v>
                </c:pt>
                <c:pt idx="26">
                  <c:v>64</c:v>
                </c:pt>
                <c:pt idx="27">
                  <c:v>55</c:v>
                </c:pt>
                <c:pt idx="28">
                  <c:v>43</c:v>
                </c:pt>
                <c:pt idx="29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5C-4B1D-9EED-D31C96748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291072"/>
        <c:axId val="309291728"/>
      </c:lineChart>
      <c:dateAx>
        <c:axId val="309291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91728"/>
        <c:crosses val="autoZero"/>
        <c:auto val="1"/>
        <c:lblOffset val="100"/>
        <c:baseTimeUnit val="days"/>
      </c:dateAx>
      <c:valAx>
        <c:axId val="30929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9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8690A-7ED4-4F9D-AB6A-BECE596FBA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817712-37C7-4866-A05B-5C5EE692B1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201054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C1457-7FE7-492C-9F55-C4835330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429EBF-778A-4F7E-BD02-118BB247BB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0820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55465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91515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64248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91168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5268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16210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32583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36123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84208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83537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6988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10587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05076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50565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69555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03273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07188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53794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722990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10130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504721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51583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4699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289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63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D4305-63E2-4478-8C79-91324EB53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342137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5E44F-E70F-4FE4-A115-1A7073B4E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6B35DB-FE37-4009-BD35-EEED280461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0536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9E876-0BDC-4B84-9E0E-0297132CD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8AA32-10E5-4DFE-B9F3-AABB23068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70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4A1A4-9719-4E4A-A87A-EDE3383E5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B8C9C4-30BB-453B-A37A-9683910AFA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6748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C5B50-BB2D-4A3F-9C30-1DEF49971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89606-558B-4F20-88F9-8B2DF401A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781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97</Words>
  <Application>Microsoft Office PowerPoint</Application>
  <PresentationFormat>On-screen Show (4:3)</PresentationFormat>
  <Paragraphs>56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</vt:lpstr>
      <vt:lpstr>Facebook Key Metrics Table | TrendSet</vt:lpstr>
      <vt:lpstr>Facebook Fans Total | TrendSet</vt:lpstr>
      <vt:lpstr>Facebook Organic, Viral &amp; Paid Reach over Time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2019-05-06T10:05:17Z</dcterms:created>
  <dcterms:modified xsi:type="dcterms:W3CDTF">2019-05-06T10:05:25Z</dcterms:modified>
</cp:coreProperties>
</file>