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E6BE5-58B2-4A4F-B23F-A3BA949897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A78C04-7122-4146-A27B-49A0C387FB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70701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E1992-DE07-47A6-B0B5-AFF52E8F7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0FC0ED-AF56-4BC7-AEA6-054CAC2ECA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7320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11379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5220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551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0345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6303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0117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1895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796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0986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675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566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1.3751 %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072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093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1.3624 %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67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2C89EE-0201-492A-AABB-0EF0921BCA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5584622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87</Words>
  <Application>Microsoft Office PowerPoint</Application>
  <PresentationFormat>On-screen Show (4:3)</PresentationFormat>
  <Paragraphs>49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Cross Network</vt:lpstr>
      <vt:lpstr>Overall Network Key Metrics Table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Network</dc:title>
  <dc:creator>Frederik Peiniger</dc:creator>
  <cp:lastModifiedBy>Frederik Peiniger</cp:lastModifiedBy>
  <cp:revision>1</cp:revision>
  <dcterms:created xsi:type="dcterms:W3CDTF">2019-05-06T10:03:27Z</dcterms:created>
  <dcterms:modified xsi:type="dcterms:W3CDTF">2019-05-06T10:03:32Z</dcterms:modified>
</cp:coreProperties>
</file>