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43556</c:v>
                </c:pt>
                <c:pt idx="1">
                  <c:v>43557</c:v>
                </c:pt>
                <c:pt idx="2">
                  <c:v>43558</c:v>
                </c:pt>
                <c:pt idx="3">
                  <c:v>43559</c:v>
                </c:pt>
                <c:pt idx="4">
                  <c:v>43560</c:v>
                </c:pt>
                <c:pt idx="5">
                  <c:v>43561</c:v>
                </c:pt>
                <c:pt idx="6">
                  <c:v>43562</c:v>
                </c:pt>
                <c:pt idx="7">
                  <c:v>43563</c:v>
                </c:pt>
                <c:pt idx="8">
                  <c:v>43564</c:v>
                </c:pt>
                <c:pt idx="9">
                  <c:v>43565</c:v>
                </c:pt>
                <c:pt idx="10">
                  <c:v>43566</c:v>
                </c:pt>
                <c:pt idx="11">
                  <c:v>43567</c:v>
                </c:pt>
                <c:pt idx="12">
                  <c:v>43568</c:v>
                </c:pt>
                <c:pt idx="13">
                  <c:v>43569</c:v>
                </c:pt>
                <c:pt idx="14">
                  <c:v>43570</c:v>
                </c:pt>
                <c:pt idx="15">
                  <c:v>43571</c:v>
                </c:pt>
                <c:pt idx="16">
                  <c:v>43572</c:v>
                </c:pt>
                <c:pt idx="17">
                  <c:v>43573</c:v>
                </c:pt>
                <c:pt idx="18">
                  <c:v>43574</c:v>
                </c:pt>
                <c:pt idx="19">
                  <c:v>43575</c:v>
                </c:pt>
                <c:pt idx="20">
                  <c:v>43576</c:v>
                </c:pt>
                <c:pt idx="21">
                  <c:v>43577</c:v>
                </c:pt>
                <c:pt idx="22">
                  <c:v>43578</c:v>
                </c:pt>
                <c:pt idx="23">
                  <c:v>43579</c:v>
                </c:pt>
                <c:pt idx="24">
                  <c:v>43580</c:v>
                </c:pt>
                <c:pt idx="25">
                  <c:v>43581</c:v>
                </c:pt>
                <c:pt idx="26">
                  <c:v>43582</c:v>
                </c:pt>
                <c:pt idx="27">
                  <c:v>43583</c:v>
                </c:pt>
                <c:pt idx="28">
                  <c:v>43584</c:v>
                </c:pt>
                <c:pt idx="29">
                  <c:v>43585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827</c:v>
                </c:pt>
                <c:pt idx="1">
                  <c:v>827</c:v>
                </c:pt>
                <c:pt idx="2">
                  <c:v>828</c:v>
                </c:pt>
                <c:pt idx="3">
                  <c:v>830</c:v>
                </c:pt>
                <c:pt idx="4">
                  <c:v>830</c:v>
                </c:pt>
                <c:pt idx="5">
                  <c:v>830</c:v>
                </c:pt>
                <c:pt idx="6">
                  <c:v>830</c:v>
                </c:pt>
                <c:pt idx="7">
                  <c:v>831</c:v>
                </c:pt>
                <c:pt idx="8">
                  <c:v>833</c:v>
                </c:pt>
                <c:pt idx="9">
                  <c:v>834</c:v>
                </c:pt>
                <c:pt idx="10">
                  <c:v>836</c:v>
                </c:pt>
                <c:pt idx="11">
                  <c:v>836</c:v>
                </c:pt>
                <c:pt idx="12">
                  <c:v>837</c:v>
                </c:pt>
                <c:pt idx="13">
                  <c:v>837</c:v>
                </c:pt>
                <c:pt idx="14">
                  <c:v>837</c:v>
                </c:pt>
                <c:pt idx="15">
                  <c:v>837</c:v>
                </c:pt>
                <c:pt idx="16">
                  <c:v>837</c:v>
                </c:pt>
                <c:pt idx="17">
                  <c:v>838</c:v>
                </c:pt>
                <c:pt idx="18">
                  <c:v>838</c:v>
                </c:pt>
                <c:pt idx="19">
                  <c:v>839</c:v>
                </c:pt>
                <c:pt idx="20">
                  <c:v>841</c:v>
                </c:pt>
                <c:pt idx="21">
                  <c:v>841</c:v>
                </c:pt>
                <c:pt idx="22">
                  <c:v>843</c:v>
                </c:pt>
                <c:pt idx="23">
                  <c:v>843</c:v>
                </c:pt>
                <c:pt idx="24">
                  <c:v>844</c:v>
                </c:pt>
                <c:pt idx="25">
                  <c:v>846</c:v>
                </c:pt>
                <c:pt idx="26">
                  <c:v>847</c:v>
                </c:pt>
                <c:pt idx="27">
                  <c:v>848</c:v>
                </c:pt>
                <c:pt idx="28">
                  <c:v>852</c:v>
                </c:pt>
                <c:pt idx="29">
                  <c:v>852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357-485B-9D72-56C4AA4983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584560"/>
        <c:axId val="306578000"/>
      </c:lineChart>
      <c:dateAx>
        <c:axId val="306584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578000"/>
        <c:crosses val="autoZero"/>
        <c:auto val="1"/>
        <c:lblOffset val="100"/>
        <c:baseTimeUnit val="days"/>
      </c:dateAx>
      <c:valAx>
        <c:axId val="306578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584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43556</c:v>
                </c:pt>
                <c:pt idx="1">
                  <c:v>43557</c:v>
                </c:pt>
                <c:pt idx="2">
                  <c:v>43558</c:v>
                </c:pt>
                <c:pt idx="3">
                  <c:v>43559</c:v>
                </c:pt>
                <c:pt idx="4">
                  <c:v>43560</c:v>
                </c:pt>
                <c:pt idx="5">
                  <c:v>43561</c:v>
                </c:pt>
                <c:pt idx="6">
                  <c:v>43562</c:v>
                </c:pt>
                <c:pt idx="7">
                  <c:v>43563</c:v>
                </c:pt>
                <c:pt idx="8">
                  <c:v>43564</c:v>
                </c:pt>
                <c:pt idx="9">
                  <c:v>43565</c:v>
                </c:pt>
                <c:pt idx="10">
                  <c:v>43566</c:v>
                </c:pt>
                <c:pt idx="11">
                  <c:v>43567</c:v>
                </c:pt>
                <c:pt idx="12">
                  <c:v>43568</c:v>
                </c:pt>
                <c:pt idx="13">
                  <c:v>43569</c:v>
                </c:pt>
                <c:pt idx="14">
                  <c:v>43570</c:v>
                </c:pt>
                <c:pt idx="15">
                  <c:v>43571</c:v>
                </c:pt>
                <c:pt idx="16">
                  <c:v>43572</c:v>
                </c:pt>
                <c:pt idx="17">
                  <c:v>43573</c:v>
                </c:pt>
                <c:pt idx="18">
                  <c:v>43574</c:v>
                </c:pt>
                <c:pt idx="19">
                  <c:v>43575</c:v>
                </c:pt>
                <c:pt idx="20">
                  <c:v>43576</c:v>
                </c:pt>
                <c:pt idx="21">
                  <c:v>43577</c:v>
                </c:pt>
                <c:pt idx="22">
                  <c:v>43578</c:v>
                </c:pt>
                <c:pt idx="23">
                  <c:v>43579</c:v>
                </c:pt>
                <c:pt idx="24">
                  <c:v>43580</c:v>
                </c:pt>
                <c:pt idx="25">
                  <c:v>43581</c:v>
                </c:pt>
                <c:pt idx="26">
                  <c:v>43582</c:v>
                </c:pt>
                <c:pt idx="27">
                  <c:v>43583</c:v>
                </c:pt>
                <c:pt idx="28">
                  <c:v>43584</c:v>
                </c:pt>
                <c:pt idx="29">
                  <c:v>43585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1.93003618817853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2.5240384615384599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1.7921146953405001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2.1352313167259802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C02-4884-85C6-7D24820D4F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8335160"/>
        <c:axId val="308335488"/>
      </c:lineChart>
      <c:dateAx>
        <c:axId val="308335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335488"/>
        <c:crosses val="autoZero"/>
        <c:auto val="1"/>
        <c:lblOffset val="100"/>
        <c:baseTimeUnit val="days"/>
      </c:dateAx>
      <c:valAx>
        <c:axId val="308335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335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C2074-AB4C-4C97-8B31-D0E5FEB5A22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LinkedIn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4DB1B0-894E-47D1-B4A9-F678F0436FD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3069324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23E59-9DC7-43A9-856D-BB83CC878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| BUSS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C43EB2-FF01-4FD0-A3B9-2E2BEA368F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90139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99764240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91699602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41350625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95668570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90915845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4038926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2834879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0016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2.0977 %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5363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D49A4A-BFDB-4F9C-8A73-01AC13DB0F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2484613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AF447-2D14-4E67-B644-B49422793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279374-F67D-46FC-B5A1-4988BA10A9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557247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D8D2F9-8829-4349-908C-41D1DF82F1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45A1F4-F931-4951-93F4-EC0F7216C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187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40281-D4B8-433D-B3F5-5C2282490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FC9C45-0D8C-40FE-9C96-74DE9FB0EA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78258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8F87C3-89AD-4118-B0D8-17F04B307C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CBDEC9-5F68-4968-9815-2319AF790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1554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51</Words>
  <Application>Microsoft Office PowerPoint</Application>
  <PresentationFormat>On-screen Show (4:3)</PresentationFormat>
  <Paragraphs>24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LinkedIn</vt:lpstr>
      <vt:lpstr>LinkedIn Key Metrics Table | BUSS</vt:lpstr>
      <vt:lpstr>LinkedIn Followers Total | BUSS</vt:lpstr>
      <vt:lpstr>LinkedIn Interaction Rate | BUSS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</dc:title>
  <dc:creator>Frederik Peiniger</dc:creator>
  <cp:lastModifiedBy>Frederik Peiniger</cp:lastModifiedBy>
  <cp:revision>1</cp:revision>
  <dcterms:created xsi:type="dcterms:W3CDTF">2019-05-06T07:08:16Z</dcterms:created>
  <dcterms:modified xsi:type="dcterms:W3CDTF">2019-05-06T07:08:22Z</dcterms:modified>
</cp:coreProperties>
</file>