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5">
                  <c:v>1941</c:v>
                </c:pt>
                <c:pt idx="6">
                  <c:v>1941</c:v>
                </c:pt>
                <c:pt idx="7">
                  <c:v>1941</c:v>
                </c:pt>
                <c:pt idx="8">
                  <c:v>1942</c:v>
                </c:pt>
                <c:pt idx="9">
                  <c:v>1942</c:v>
                </c:pt>
                <c:pt idx="10">
                  <c:v>1942</c:v>
                </c:pt>
                <c:pt idx="11">
                  <c:v>1942</c:v>
                </c:pt>
                <c:pt idx="12">
                  <c:v>1942</c:v>
                </c:pt>
                <c:pt idx="13">
                  <c:v>1942</c:v>
                </c:pt>
                <c:pt idx="14">
                  <c:v>1942</c:v>
                </c:pt>
                <c:pt idx="15">
                  <c:v>1942</c:v>
                </c:pt>
                <c:pt idx="16">
                  <c:v>1948</c:v>
                </c:pt>
                <c:pt idx="17">
                  <c:v>1956</c:v>
                </c:pt>
                <c:pt idx="18">
                  <c:v>1966</c:v>
                </c:pt>
                <c:pt idx="19">
                  <c:v>1979</c:v>
                </c:pt>
                <c:pt idx="20">
                  <c:v>1991</c:v>
                </c:pt>
                <c:pt idx="21">
                  <c:v>1996</c:v>
                </c:pt>
                <c:pt idx="22">
                  <c:v>2001</c:v>
                </c:pt>
                <c:pt idx="23">
                  <c:v>2005</c:v>
                </c:pt>
                <c:pt idx="24">
                  <c:v>2010</c:v>
                </c:pt>
                <c:pt idx="25">
                  <c:v>2024</c:v>
                </c:pt>
                <c:pt idx="26">
                  <c:v>2034</c:v>
                </c:pt>
                <c:pt idx="27">
                  <c:v>2057</c:v>
                </c:pt>
                <c:pt idx="28">
                  <c:v>2081</c:v>
                </c:pt>
                <c:pt idx="29">
                  <c:v>2101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5F-44EE-85D9-0141D6812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53088"/>
        <c:axId val="313254072"/>
      </c:lineChart>
      <c:dateAx>
        <c:axId val="31325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4072"/>
        <c:crosses val="autoZero"/>
        <c:auto val="1"/>
        <c:lblOffset val="100"/>
        <c:baseTimeUnit val="days"/>
      </c:dateAx>
      <c:valAx>
        <c:axId val="31325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25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79</c:v>
                </c:pt>
                <c:pt idx="1">
                  <c:v>72</c:v>
                </c:pt>
                <c:pt idx="2">
                  <c:v>70</c:v>
                </c:pt>
                <c:pt idx="3">
                  <c:v>90</c:v>
                </c:pt>
                <c:pt idx="4">
                  <c:v>47</c:v>
                </c:pt>
                <c:pt idx="5">
                  <c:v>60</c:v>
                </c:pt>
                <c:pt idx="6">
                  <c:v>43</c:v>
                </c:pt>
                <c:pt idx="7">
                  <c:v>76</c:v>
                </c:pt>
                <c:pt idx="8">
                  <c:v>143</c:v>
                </c:pt>
                <c:pt idx="9">
                  <c:v>107</c:v>
                </c:pt>
                <c:pt idx="10">
                  <c:v>89</c:v>
                </c:pt>
                <c:pt idx="11">
                  <c:v>61</c:v>
                </c:pt>
                <c:pt idx="12">
                  <c:v>38</c:v>
                </c:pt>
                <c:pt idx="13">
                  <c:v>76</c:v>
                </c:pt>
                <c:pt idx="14">
                  <c:v>72</c:v>
                </c:pt>
                <c:pt idx="15">
                  <c:v>98</c:v>
                </c:pt>
                <c:pt idx="16">
                  <c:v>693</c:v>
                </c:pt>
                <c:pt idx="17">
                  <c:v>1118</c:v>
                </c:pt>
                <c:pt idx="18">
                  <c:v>1350</c:v>
                </c:pt>
                <c:pt idx="19">
                  <c:v>1134</c:v>
                </c:pt>
                <c:pt idx="20">
                  <c:v>1174</c:v>
                </c:pt>
                <c:pt idx="21">
                  <c:v>1113</c:v>
                </c:pt>
                <c:pt idx="22">
                  <c:v>838</c:v>
                </c:pt>
                <c:pt idx="23">
                  <c:v>949</c:v>
                </c:pt>
                <c:pt idx="24">
                  <c:v>1079</c:v>
                </c:pt>
                <c:pt idx="25">
                  <c:v>1663</c:v>
                </c:pt>
                <c:pt idx="26">
                  <c:v>2567</c:v>
                </c:pt>
                <c:pt idx="27">
                  <c:v>3549</c:v>
                </c:pt>
                <c:pt idx="28">
                  <c:v>5588</c:v>
                </c:pt>
                <c:pt idx="29">
                  <c:v>6955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5-4E33-8D98-F2301B1BA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013904"/>
        <c:axId val="315016856"/>
      </c:lineChart>
      <c:dateAx>
        <c:axId val="31501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16856"/>
        <c:crosses val="autoZero"/>
        <c:auto val="1"/>
        <c:lblOffset val="100"/>
        <c:baseTimeUnit val="days"/>
      </c:dateAx>
      <c:valAx>
        <c:axId val="31501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01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363CE-AD03-48D9-AFBC-4D3493783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6F4A8-C49C-4C5C-B53B-E6861D6F7F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81924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442A7-95EC-486B-8510-F9E831AF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71461E-A3F0-4F96-911F-38790BC287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942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5402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349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73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12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0405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8025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704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383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036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803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1988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5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56.928999315136 %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387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A5637-75F7-4535-B9D6-EEB6A14630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07321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3778B-29CD-4821-BB15-E1A0FF403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D7F31-FAB3-4A4C-82A2-6E9224A58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081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23E48-D351-41A1-A1A9-F5887C62BE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2BDA-B8B6-4920-86A0-EFFD0B20A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0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AC7EE-52CD-48C3-BF26-D36093A44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96F6C6-17CD-4245-A286-7AF0F7F26D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3253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F5F86-EA09-4ACE-9FF4-5D0388201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D628C-354E-457D-939B-9554C2E3E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16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</Words>
  <Application>Microsoft Office PowerPoint</Application>
  <PresentationFormat>On-screen Show (4:3)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</vt:lpstr>
      <vt:lpstr>Youtube Private Key Metrics Table | BUSS</vt:lpstr>
      <vt:lpstr>Youtube Subscribers | BUSS</vt:lpstr>
      <vt:lpstr>Youtube Private Video Views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</dc:title>
  <dc:creator>Frederik Peiniger</dc:creator>
  <cp:lastModifiedBy>Frederik Peiniger</cp:lastModifiedBy>
  <cp:revision>1</cp:revision>
  <dcterms:created xsi:type="dcterms:W3CDTF">2019-05-06T07:07:05Z</dcterms:created>
  <dcterms:modified xsi:type="dcterms:W3CDTF">2019-05-06T07:07:11Z</dcterms:modified>
</cp:coreProperties>
</file>