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738</c:v>
                </c:pt>
                <c:pt idx="1">
                  <c:v>738</c:v>
                </c:pt>
                <c:pt idx="2">
                  <c:v>741</c:v>
                </c:pt>
                <c:pt idx="3">
                  <c:v>741</c:v>
                </c:pt>
                <c:pt idx="4">
                  <c:v>742</c:v>
                </c:pt>
                <c:pt idx="5">
                  <c:v>743</c:v>
                </c:pt>
                <c:pt idx="6">
                  <c:v>745</c:v>
                </c:pt>
                <c:pt idx="7">
                  <c:v>746</c:v>
                </c:pt>
                <c:pt idx="8">
                  <c:v>746</c:v>
                </c:pt>
                <c:pt idx="9">
                  <c:v>746</c:v>
                </c:pt>
                <c:pt idx="10">
                  <c:v>746</c:v>
                </c:pt>
                <c:pt idx="11">
                  <c:v>746</c:v>
                </c:pt>
                <c:pt idx="12">
                  <c:v>748</c:v>
                </c:pt>
                <c:pt idx="13">
                  <c:v>749</c:v>
                </c:pt>
                <c:pt idx="14">
                  <c:v>753</c:v>
                </c:pt>
                <c:pt idx="15">
                  <c:v>755</c:v>
                </c:pt>
                <c:pt idx="16">
                  <c:v>755</c:v>
                </c:pt>
                <c:pt idx="17">
                  <c:v>758</c:v>
                </c:pt>
                <c:pt idx="18">
                  <c:v>758</c:v>
                </c:pt>
                <c:pt idx="19">
                  <c:v>759</c:v>
                </c:pt>
                <c:pt idx="20">
                  <c:v>760</c:v>
                </c:pt>
                <c:pt idx="21">
                  <c:v>762</c:v>
                </c:pt>
                <c:pt idx="22">
                  <c:v>766</c:v>
                </c:pt>
                <c:pt idx="23">
                  <c:v>766</c:v>
                </c:pt>
                <c:pt idx="24">
                  <c:v>766</c:v>
                </c:pt>
                <c:pt idx="25">
                  <c:v>766</c:v>
                </c:pt>
                <c:pt idx="26">
                  <c:v>766</c:v>
                </c:pt>
                <c:pt idx="27">
                  <c:v>767</c:v>
                </c:pt>
                <c:pt idx="28">
                  <c:v>768</c:v>
                </c:pt>
                <c:pt idx="29">
                  <c:v>768</c:v>
                </c:pt>
                <c:pt idx="30">
                  <c:v>770</c:v>
                </c:pt>
                <c:pt idx="31">
                  <c:v>771</c:v>
                </c:pt>
                <c:pt idx="32">
                  <c:v>772</c:v>
                </c:pt>
                <c:pt idx="33">
                  <c:v>772</c:v>
                </c:pt>
                <c:pt idx="34">
                  <c:v>772</c:v>
                </c:pt>
                <c:pt idx="35">
                  <c:v>772</c:v>
                </c:pt>
                <c:pt idx="36">
                  <c:v>773</c:v>
                </c:pt>
                <c:pt idx="37">
                  <c:v>773</c:v>
                </c:pt>
                <c:pt idx="38">
                  <c:v>774</c:v>
                </c:pt>
                <c:pt idx="39">
                  <c:v>775</c:v>
                </c:pt>
                <c:pt idx="40">
                  <c:v>776</c:v>
                </c:pt>
                <c:pt idx="41">
                  <c:v>777</c:v>
                </c:pt>
                <c:pt idx="42">
                  <c:v>778</c:v>
                </c:pt>
                <c:pt idx="43">
                  <c:v>779</c:v>
                </c:pt>
                <c:pt idx="44">
                  <c:v>779</c:v>
                </c:pt>
                <c:pt idx="45">
                  <c:v>782</c:v>
                </c:pt>
                <c:pt idx="46">
                  <c:v>783</c:v>
                </c:pt>
                <c:pt idx="47">
                  <c:v>786</c:v>
                </c:pt>
                <c:pt idx="48">
                  <c:v>787</c:v>
                </c:pt>
                <c:pt idx="49">
                  <c:v>789</c:v>
                </c:pt>
                <c:pt idx="50">
                  <c:v>791</c:v>
                </c:pt>
                <c:pt idx="51">
                  <c:v>792</c:v>
                </c:pt>
                <c:pt idx="52">
                  <c:v>793</c:v>
                </c:pt>
                <c:pt idx="53">
                  <c:v>798</c:v>
                </c:pt>
                <c:pt idx="54">
                  <c:v>800</c:v>
                </c:pt>
                <c:pt idx="55">
                  <c:v>800</c:v>
                </c:pt>
                <c:pt idx="56">
                  <c:v>802</c:v>
                </c:pt>
                <c:pt idx="57">
                  <c:v>803</c:v>
                </c:pt>
                <c:pt idx="58">
                  <c:v>803</c:v>
                </c:pt>
                <c:pt idx="59">
                  <c:v>804</c:v>
                </c:pt>
                <c:pt idx="60">
                  <c:v>804</c:v>
                </c:pt>
                <c:pt idx="61">
                  <c:v>804</c:v>
                </c:pt>
                <c:pt idx="62">
                  <c:v>805</c:v>
                </c:pt>
                <c:pt idx="63">
                  <c:v>805</c:v>
                </c:pt>
                <c:pt idx="64">
                  <c:v>807</c:v>
                </c:pt>
                <c:pt idx="65">
                  <c:v>807</c:v>
                </c:pt>
                <c:pt idx="66">
                  <c:v>808</c:v>
                </c:pt>
                <c:pt idx="67">
                  <c:v>809</c:v>
                </c:pt>
                <c:pt idx="68">
                  <c:v>809</c:v>
                </c:pt>
                <c:pt idx="69">
                  <c:v>809</c:v>
                </c:pt>
                <c:pt idx="70">
                  <c:v>811</c:v>
                </c:pt>
                <c:pt idx="71">
                  <c:v>813</c:v>
                </c:pt>
                <c:pt idx="72">
                  <c:v>814</c:v>
                </c:pt>
                <c:pt idx="73">
                  <c:v>816</c:v>
                </c:pt>
                <c:pt idx="74">
                  <c:v>817</c:v>
                </c:pt>
                <c:pt idx="75">
                  <c:v>817</c:v>
                </c:pt>
                <c:pt idx="76">
                  <c:v>818</c:v>
                </c:pt>
                <c:pt idx="77">
                  <c:v>818</c:v>
                </c:pt>
                <c:pt idx="78">
                  <c:v>819</c:v>
                </c:pt>
                <c:pt idx="79">
                  <c:v>821</c:v>
                </c:pt>
                <c:pt idx="80">
                  <c:v>822</c:v>
                </c:pt>
                <c:pt idx="81">
                  <c:v>822</c:v>
                </c:pt>
                <c:pt idx="82">
                  <c:v>823</c:v>
                </c:pt>
                <c:pt idx="83">
                  <c:v>824</c:v>
                </c:pt>
                <c:pt idx="84">
                  <c:v>825</c:v>
                </c:pt>
                <c:pt idx="85">
                  <c:v>826</c:v>
                </c:pt>
                <c:pt idx="86">
                  <c:v>826</c:v>
                </c:pt>
                <c:pt idx="87">
                  <c:v>827</c:v>
                </c:pt>
                <c:pt idx="88">
                  <c:v>827</c:v>
                </c:pt>
                <c:pt idx="89">
                  <c:v>827</c:v>
                </c:pt>
                <c:pt idx="90">
                  <c:v>827</c:v>
                </c:pt>
                <c:pt idx="91">
                  <c:v>827</c:v>
                </c:pt>
                <c:pt idx="92">
                  <c:v>828</c:v>
                </c:pt>
                <c:pt idx="93">
                  <c:v>830</c:v>
                </c:pt>
                <c:pt idx="94">
                  <c:v>830</c:v>
                </c:pt>
                <c:pt idx="95">
                  <c:v>830</c:v>
                </c:pt>
                <c:pt idx="96">
                  <c:v>830</c:v>
                </c:pt>
                <c:pt idx="97">
                  <c:v>831</c:v>
                </c:pt>
                <c:pt idx="98">
                  <c:v>833</c:v>
                </c:pt>
                <c:pt idx="99">
                  <c:v>834</c:v>
                </c:pt>
                <c:pt idx="100">
                  <c:v>836</c:v>
                </c:pt>
                <c:pt idx="101">
                  <c:v>836</c:v>
                </c:pt>
                <c:pt idx="102">
                  <c:v>837</c:v>
                </c:pt>
                <c:pt idx="103">
                  <c:v>837</c:v>
                </c:pt>
                <c:pt idx="104">
                  <c:v>837</c:v>
                </c:pt>
                <c:pt idx="105">
                  <c:v>837</c:v>
                </c:pt>
                <c:pt idx="106">
                  <c:v>837</c:v>
                </c:pt>
                <c:pt idx="107">
                  <c:v>838</c:v>
                </c:pt>
                <c:pt idx="108">
                  <c:v>838</c:v>
                </c:pt>
                <c:pt idx="109">
                  <c:v>839</c:v>
                </c:pt>
                <c:pt idx="110">
                  <c:v>841</c:v>
                </c:pt>
                <c:pt idx="111">
                  <c:v>841</c:v>
                </c:pt>
                <c:pt idx="112">
                  <c:v>843</c:v>
                </c:pt>
                <c:pt idx="113">
                  <c:v>843</c:v>
                </c:pt>
                <c:pt idx="114">
                  <c:v>844</c:v>
                </c:pt>
                <c:pt idx="115">
                  <c:v>846</c:v>
                </c:pt>
                <c:pt idx="116">
                  <c:v>847</c:v>
                </c:pt>
                <c:pt idx="117">
                  <c:v>848</c:v>
                </c:pt>
                <c:pt idx="118">
                  <c:v>852</c:v>
                </c:pt>
                <c:pt idx="119">
                  <c:v>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50-4E74-AC1B-C5BE28DDA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907576"/>
        <c:axId val="309903312"/>
      </c:lineChart>
      <c:dateAx>
        <c:axId val="30990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3312"/>
        <c:crosses val="autoZero"/>
        <c:auto val="1"/>
        <c:lblOffset val="100"/>
        <c:baseTimeUnit val="days"/>
      </c:dateAx>
      <c:valAx>
        <c:axId val="30990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2.4128686327077702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3.9946737683089202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3.7662337662337699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2.46113989637306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3.7179487179487198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2.0253164556962</c:v>
                </c:pt>
                <c:pt idx="51">
                  <c:v>0.126422250316056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2.6184538653366598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4.2131350681536599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5.6580565805658098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2.44498777506112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0.121654501216545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1.8159806295399501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1.93003618817853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2.5240384615384599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1.7921146953405001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2.1352313167259802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76-491B-ACA2-FD89E606E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905608"/>
        <c:axId val="309909216"/>
      </c:lineChart>
      <c:dateAx>
        <c:axId val="30990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9216"/>
        <c:crosses val="autoZero"/>
        <c:auto val="1"/>
        <c:lblOffset val="100"/>
        <c:baseTimeUnit val="days"/>
      </c:dateAx>
      <c:valAx>
        <c:axId val="30990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0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E3B2-9AAE-422D-B953-612F542438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BE7EFA-2000-480B-99BC-1BD684F312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163751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B90D-8098-446B-ADF1-8AEB6D100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CBB99-5590-4B78-A7F5-6C49307CEB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97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628338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74662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679225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654189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31020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60648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4044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6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461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F36A-2B20-4AAA-B40F-EBD81240F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163233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D150-2E45-4333-9FE5-B60E4EBEF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B97FE6-BEE1-4BC7-B919-ABA87C7093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102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D7768-12BE-4751-AF77-D0653BAE3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12009-F3CB-4168-BCD1-E99C7E5FE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234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D00B3-7612-4BAF-87DA-C5B56304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BD84F8-042E-4265-A9A6-D18E28B761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8473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3AF2A-6876-4E6B-8421-739E43FB7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08819-0AC1-49FB-AA6B-CA6DD568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13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Interaction Rate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2019-05-06T07:04:32Z</dcterms:created>
  <dcterms:modified xsi:type="dcterms:W3CDTF">2019-05-06T07:04:38Z</dcterms:modified>
</cp:coreProperties>
</file>