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5EF3-65F2-40DD-9E46-FF43804FD4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3E9B1-388F-49FE-A14C-C9EBD810B6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134914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56124-5126-4D23-83A5-DB3629E2A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ACDED9-7CFA-4718-B13B-63D693A718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0173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2915739034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1379659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105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7656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23214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8202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0696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5188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8241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4618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8288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740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8008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90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19.5455 %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95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8.4479 %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34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13.9535 %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22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23.4694 %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093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DEF32-D6BC-40FC-8158-CF29EF6BD1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36039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</Words>
  <Application>Microsoft Office PowerPoint</Application>
  <PresentationFormat>On-screen Show (4:3)</PresentationFormat>
  <Paragraphs>69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2019-05-06T06:51:17Z</dcterms:created>
  <dcterms:modified xsi:type="dcterms:W3CDTF">2019-05-06T06:51:23Z</dcterms:modified>
</cp:coreProperties>
</file>