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92</c:v>
                </c:pt>
                <c:pt idx="1">
                  <c:v>92</c:v>
                </c:pt>
                <c:pt idx="2">
                  <c:v>92</c:v>
                </c:pt>
                <c:pt idx="3">
                  <c:v>92</c:v>
                </c:pt>
                <c:pt idx="4">
                  <c:v>92</c:v>
                </c:pt>
                <c:pt idx="5">
                  <c:v>92</c:v>
                </c:pt>
                <c:pt idx="6">
                  <c:v>92</c:v>
                </c:pt>
                <c:pt idx="7">
                  <c:v>91</c:v>
                </c:pt>
                <c:pt idx="8">
                  <c:v>91</c:v>
                </c:pt>
                <c:pt idx="9">
                  <c:v>91</c:v>
                </c:pt>
                <c:pt idx="10">
                  <c:v>91</c:v>
                </c:pt>
                <c:pt idx="11">
                  <c:v>91</c:v>
                </c:pt>
                <c:pt idx="12">
                  <c:v>91</c:v>
                </c:pt>
                <c:pt idx="13">
                  <c:v>91</c:v>
                </c:pt>
                <c:pt idx="14">
                  <c:v>91</c:v>
                </c:pt>
                <c:pt idx="15">
                  <c:v>91</c:v>
                </c:pt>
                <c:pt idx="16">
                  <c:v>91</c:v>
                </c:pt>
                <c:pt idx="17">
                  <c:v>91</c:v>
                </c:pt>
                <c:pt idx="18">
                  <c:v>91</c:v>
                </c:pt>
                <c:pt idx="19">
                  <c:v>91</c:v>
                </c:pt>
                <c:pt idx="20">
                  <c:v>91</c:v>
                </c:pt>
                <c:pt idx="21">
                  <c:v>91</c:v>
                </c:pt>
                <c:pt idx="22">
                  <c:v>91</c:v>
                </c:pt>
                <c:pt idx="23">
                  <c:v>91</c:v>
                </c:pt>
                <c:pt idx="24">
                  <c:v>92</c:v>
                </c:pt>
                <c:pt idx="25">
                  <c:v>92</c:v>
                </c:pt>
                <c:pt idx="26">
                  <c:v>92</c:v>
                </c:pt>
                <c:pt idx="27">
                  <c:v>92</c:v>
                </c:pt>
                <c:pt idx="28">
                  <c:v>93</c:v>
                </c:pt>
                <c:pt idx="29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87-4963-8A0D-D45D73A73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272336"/>
        <c:axId val="298272664"/>
      </c:lineChart>
      <c:dateAx>
        <c:axId val="298272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72664"/>
        <c:crosses val="autoZero"/>
        <c:auto val="1"/>
        <c:lblOffset val="100"/>
        <c:baseTimeUnit val="days"/>
      </c:dateAx>
      <c:valAx>
        <c:axId val="29827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7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52</c:v>
                </c:pt>
                <c:pt idx="4">
                  <c:v>20</c:v>
                </c:pt>
                <c:pt idx="5">
                  <c:v>8</c:v>
                </c:pt>
                <c:pt idx="6">
                  <c:v>4</c:v>
                </c:pt>
                <c:pt idx="7">
                  <c:v>1</c:v>
                </c:pt>
                <c:pt idx="8">
                  <c:v>17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14</c:v>
                </c:pt>
                <c:pt idx="18">
                  <c:v>4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19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41-4524-8827-F1D8CAB6E3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41-4524-8827-F1D8CAB6E3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33</c:v>
                </c:pt>
                <c:pt idx="4">
                  <c:v>19</c:v>
                </c:pt>
                <c:pt idx="5">
                  <c:v>5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41-4524-8827-F1D8CAB6E3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607528"/>
        <c:axId val="299612448"/>
      </c:lineChart>
      <c:dateAx>
        <c:axId val="299607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12448"/>
        <c:crosses val="autoZero"/>
        <c:auto val="1"/>
        <c:lblOffset val="100"/>
        <c:baseTimeUnit val="days"/>
      </c:dateAx>
      <c:valAx>
        <c:axId val="29961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0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48758-C20B-4098-B4A9-55EDA4D1AE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099569-9D4E-4E19-9506-F7585FEEB3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26016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17FF7-2E0E-4A0D-A126-A52DC1E45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579697-AC7A-4732-893C-52763F2F94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994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049227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41744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97670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97583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79171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22116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53340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93632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1067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7050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85621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75242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16324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72386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62379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75475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636735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46780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25049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87146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46357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98160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3710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5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894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22A69-B7AE-42E5-AD83-BA414DFE4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042535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66FA7-6956-4685-98EF-B379A49E2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E6966F-CA4C-44CF-A7A2-C7F3D3E136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3022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9E4AD-7C98-4126-B30A-F95002A84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65A52-A336-4C04-A40A-D610D67A8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207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AE4C8-6C91-4763-8772-C637272B0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9D36FE-68EB-4464-B295-4997207F9C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501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55618-F703-484B-9CA1-438D2AC4F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07B9F-EA59-43AE-98E3-50E06901C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69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56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</vt:lpstr>
      <vt:lpstr>Facebook Key Metrics Table | BUSS</vt:lpstr>
      <vt:lpstr>Facebook Fans Total | BUSS</vt:lpstr>
      <vt:lpstr>Facebook Organic, Viral &amp; Paid Reach over Time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2019-05-06T06:49:52Z</dcterms:created>
  <dcterms:modified xsi:type="dcterms:W3CDTF">2019-05-06T06:49:59Z</dcterms:modified>
</cp:coreProperties>
</file>