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C3E1D-D873-47E6-87EC-25F6D6E54A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Cross Network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7530FD-97D3-48AB-A374-D6382180DF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241568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42FC9-8FB1-4A0B-8D72-AD6F42831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455E4C-F38E-48AC-89C4-7E3B1A62FE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9890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69706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40094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6099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063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170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0530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8317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0041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3904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365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2.9891 %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124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2.0977 %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358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6.3830 %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3795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23EC96-061E-4EE7-8D6D-3F77A3ECCE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6195218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72</Words>
  <Application>Microsoft Office PowerPoint</Application>
  <PresentationFormat>On-screen Show (4:3)</PresentationFormat>
  <Paragraphs>40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Cross Network</vt:lpstr>
      <vt:lpstr>Overall Network Key Metrics Table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 Network</dc:title>
  <dc:creator>Frederik Peiniger</dc:creator>
  <cp:lastModifiedBy>Frederik Peiniger</cp:lastModifiedBy>
  <cp:revision>1</cp:revision>
  <dcterms:created xsi:type="dcterms:W3CDTF">2019-05-06T06:49:14Z</dcterms:created>
  <dcterms:modified xsi:type="dcterms:W3CDTF">2019-05-06T06:49:18Z</dcterms:modified>
</cp:coreProperties>
</file>