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9C73C-8CB1-4CDF-903F-2719184E80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94C8FD-EEE8-4ED9-A30F-266F651403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230752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4AA46-3549-4552-B7A6-295723F8D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A92BE7-62D2-4D49-A5F6-DBB8FCF545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445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3173577938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3722638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8071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6242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2410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60088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94091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7384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502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932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8433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76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8138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34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19.5455 %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63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8.4479 %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83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13.9535 %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261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25569-FBF7-4DAC-927A-192B12328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036150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</Words>
  <Application>Microsoft Office PowerPoint</Application>
  <PresentationFormat>On-screen Show (4:3)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2019-04-11T09:30:36Z</dcterms:created>
  <dcterms:modified xsi:type="dcterms:W3CDTF">2019-04-11T09:30:41Z</dcterms:modified>
</cp:coreProperties>
</file>