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3487F-C5BA-4961-9D7F-C12E8C344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1913B-D756-4AB7-8344-D508CC6F5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4366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9374978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95735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25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6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05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45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4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19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97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1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2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52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7825A-D97D-4240-922F-99DF08855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835352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59093-4A10-4C7E-B529-65268F383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B40D2-4925-4CD9-A640-F316E02468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56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2120436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04227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00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3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5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35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1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1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9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94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73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9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Curaçao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15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E648D-53EC-4476-BA2E-1508DD375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828934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7A015-9C12-4C31-BF23-1EE50BDFE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5C5362-38E6-4717-B002-F11F3C1257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266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9822950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5688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6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1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9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2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4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55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78E77-C0FA-4674-A261-3B6B6EB66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232895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Frederik Peiniger</dc:creator>
  <cp:lastModifiedBy>Frederik Peiniger</cp:lastModifiedBy>
  <cp:revision>1</cp:revision>
  <dcterms:created xsi:type="dcterms:W3CDTF">2019-04-09T08:00:55Z</dcterms:created>
  <dcterms:modified xsi:type="dcterms:W3CDTF">2019-04-09T08:01:11Z</dcterms:modified>
</cp:coreProperties>
</file>