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217</c:v>
                </c:pt>
                <c:pt idx="1">
                  <c:v>417</c:v>
                </c:pt>
                <c:pt idx="2">
                  <c:v>294</c:v>
                </c:pt>
                <c:pt idx="3">
                  <c:v>285</c:v>
                </c:pt>
                <c:pt idx="4">
                  <c:v>235</c:v>
                </c:pt>
                <c:pt idx="5">
                  <c:v>152</c:v>
                </c:pt>
                <c:pt idx="6">
                  <c:v>103</c:v>
                </c:pt>
                <c:pt idx="7">
                  <c:v>63</c:v>
                </c:pt>
                <c:pt idx="8">
                  <c:v>60</c:v>
                </c:pt>
                <c:pt idx="9">
                  <c:v>71</c:v>
                </c:pt>
                <c:pt idx="10">
                  <c:v>72</c:v>
                </c:pt>
                <c:pt idx="11">
                  <c:v>59</c:v>
                </c:pt>
                <c:pt idx="12">
                  <c:v>73</c:v>
                </c:pt>
                <c:pt idx="13">
                  <c:v>59</c:v>
                </c:pt>
                <c:pt idx="14">
                  <c:v>50</c:v>
                </c:pt>
                <c:pt idx="15">
                  <c:v>56</c:v>
                </c:pt>
                <c:pt idx="16">
                  <c:v>66</c:v>
                </c:pt>
                <c:pt idx="17">
                  <c:v>44</c:v>
                </c:pt>
                <c:pt idx="18">
                  <c:v>40</c:v>
                </c:pt>
                <c:pt idx="19">
                  <c:v>56</c:v>
                </c:pt>
                <c:pt idx="20">
                  <c:v>57</c:v>
                </c:pt>
                <c:pt idx="21">
                  <c:v>46</c:v>
                </c:pt>
                <c:pt idx="22">
                  <c:v>50</c:v>
                </c:pt>
                <c:pt idx="23">
                  <c:v>41</c:v>
                </c:pt>
                <c:pt idx="24">
                  <c:v>59</c:v>
                </c:pt>
                <c:pt idx="25">
                  <c:v>37</c:v>
                </c:pt>
                <c:pt idx="26">
                  <c:v>53</c:v>
                </c:pt>
                <c:pt idx="27">
                  <c:v>56</c:v>
                </c:pt>
                <c:pt idx="28">
                  <c:v>43</c:v>
                </c:pt>
                <c:pt idx="29">
                  <c:v>40</c:v>
                </c:pt>
                <c:pt idx="30">
                  <c:v>111</c:v>
                </c:pt>
                <c:pt idx="31">
                  <c:v>223</c:v>
                </c:pt>
                <c:pt idx="32">
                  <c:v>35</c:v>
                </c:pt>
                <c:pt idx="33">
                  <c:v>54</c:v>
                </c:pt>
                <c:pt idx="34">
                  <c:v>380</c:v>
                </c:pt>
                <c:pt idx="35">
                  <c:v>108</c:v>
                </c:pt>
                <c:pt idx="36">
                  <c:v>3097</c:v>
                </c:pt>
                <c:pt idx="37">
                  <c:v>574</c:v>
                </c:pt>
                <c:pt idx="38">
                  <c:v>225</c:v>
                </c:pt>
                <c:pt idx="39">
                  <c:v>176</c:v>
                </c:pt>
                <c:pt idx="40">
                  <c:v>230</c:v>
                </c:pt>
                <c:pt idx="41">
                  <c:v>202</c:v>
                </c:pt>
                <c:pt idx="42">
                  <c:v>134</c:v>
                </c:pt>
                <c:pt idx="43">
                  <c:v>177</c:v>
                </c:pt>
                <c:pt idx="44">
                  <c:v>149</c:v>
                </c:pt>
                <c:pt idx="45">
                  <c:v>100</c:v>
                </c:pt>
                <c:pt idx="46">
                  <c:v>124</c:v>
                </c:pt>
                <c:pt idx="47">
                  <c:v>100</c:v>
                </c:pt>
                <c:pt idx="48">
                  <c:v>114</c:v>
                </c:pt>
                <c:pt idx="49">
                  <c:v>191</c:v>
                </c:pt>
                <c:pt idx="50">
                  <c:v>245</c:v>
                </c:pt>
                <c:pt idx="51">
                  <c:v>147</c:v>
                </c:pt>
                <c:pt idx="52">
                  <c:v>200</c:v>
                </c:pt>
                <c:pt idx="53">
                  <c:v>251</c:v>
                </c:pt>
                <c:pt idx="54">
                  <c:v>659</c:v>
                </c:pt>
                <c:pt idx="55">
                  <c:v>1324</c:v>
                </c:pt>
                <c:pt idx="56">
                  <c:v>2404</c:v>
                </c:pt>
                <c:pt idx="57">
                  <c:v>2817</c:v>
                </c:pt>
                <c:pt idx="58">
                  <c:v>1696</c:v>
                </c:pt>
                <c:pt idx="59">
                  <c:v>835</c:v>
                </c:pt>
                <c:pt idx="60">
                  <c:v>565</c:v>
                </c:pt>
                <c:pt idx="61">
                  <c:v>622</c:v>
                </c:pt>
                <c:pt idx="62">
                  <c:v>707</c:v>
                </c:pt>
                <c:pt idx="63">
                  <c:v>615</c:v>
                </c:pt>
                <c:pt idx="64">
                  <c:v>532</c:v>
                </c:pt>
                <c:pt idx="65">
                  <c:v>522</c:v>
                </c:pt>
                <c:pt idx="66">
                  <c:v>321</c:v>
                </c:pt>
                <c:pt idx="67">
                  <c:v>360</c:v>
                </c:pt>
                <c:pt idx="68">
                  <c:v>565</c:v>
                </c:pt>
                <c:pt idx="69">
                  <c:v>560</c:v>
                </c:pt>
                <c:pt idx="70">
                  <c:v>467</c:v>
                </c:pt>
                <c:pt idx="71">
                  <c:v>604</c:v>
                </c:pt>
                <c:pt idx="72">
                  <c:v>497</c:v>
                </c:pt>
                <c:pt idx="73">
                  <c:v>415</c:v>
                </c:pt>
                <c:pt idx="74">
                  <c:v>308</c:v>
                </c:pt>
                <c:pt idx="75">
                  <c:v>285</c:v>
                </c:pt>
                <c:pt idx="76">
                  <c:v>140</c:v>
                </c:pt>
                <c:pt idx="77">
                  <c:v>110</c:v>
                </c:pt>
                <c:pt idx="78">
                  <c:v>118</c:v>
                </c:pt>
                <c:pt idx="79">
                  <c:v>114</c:v>
                </c:pt>
                <c:pt idx="80">
                  <c:v>88</c:v>
                </c:pt>
                <c:pt idx="81">
                  <c:v>86</c:v>
                </c:pt>
                <c:pt idx="82">
                  <c:v>97</c:v>
                </c:pt>
                <c:pt idx="83">
                  <c:v>103</c:v>
                </c:pt>
                <c:pt idx="84">
                  <c:v>122</c:v>
                </c:pt>
                <c:pt idx="85">
                  <c:v>97</c:v>
                </c:pt>
                <c:pt idx="86">
                  <c:v>106</c:v>
                </c:pt>
                <c:pt idx="87">
                  <c:v>71</c:v>
                </c:pt>
                <c:pt idx="88">
                  <c:v>77</c:v>
                </c:pt>
                <c:pt idx="89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52-493B-8418-70E41F71F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3672384"/>
        <c:axId val="563672712"/>
      </c:lineChart>
      <c:dateAx>
        <c:axId val="563672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672712"/>
        <c:crosses val="autoZero"/>
        <c:auto val="1"/>
        <c:lblOffset val="100"/>
        <c:baseTimeUnit val="days"/>
      </c:dateAx>
      <c:valAx>
        <c:axId val="56367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67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5D475-A5F2-44DA-B49D-BE8A2200F7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D6D598-2A33-4BF4-97EB-E85CB8874C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930756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D513B-EAD9-4494-9517-5CE270FCE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8183C-C474-4955-86B1-9C54F8FBEF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36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512714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8572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469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9239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650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650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71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066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092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56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660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82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54.904869984074 %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271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92374-454A-4659-8747-89F2514EF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42502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945C6-BC43-4D76-B126-CE5B46E13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2289A-4233-4435-9ED1-9B919ABDF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519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34465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1589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9446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8779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3540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6634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5799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8591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8536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1746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8758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5670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46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- 2019-02-01 10:09:07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Ostern 2019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56.049927913852 %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08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- 2019-02-01 10:03:23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Frühjahr Sommer 2019 (TrendSet Winter 2019)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55.856536230828 %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28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- 2019-02-01 10:14:10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Preview Trends Herbst Winter 2019.20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70.235231582577 %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998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- 2019-02-01 10:18:20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TrendSet Topic Areas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57.019862342843 %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5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BF81C-1070-47AE-8094-BB26EE646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02981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31F7C-C7A9-4115-90BB-E7DD1F85D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205DF-D897-42F9-B803-84AB9A945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367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05636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6066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2086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8143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2314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9598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2130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6976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714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7092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2784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9960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4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- 2019-02-01 10:11:13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Easter 2019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54.103156614163 %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622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- 2019-02-01 10:06:19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Spring Summer 2019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50.419967508492 %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7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- 2019-02-01 10:22:22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at the TrendSet Topic Areas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41.032885801669 %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85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- 2019-02-01 10:15:26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Preview Trends Fall Winter 2019.20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67.86934799894 %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946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EC9C1-4BDE-40AF-A3A9-977760A3E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255783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842C-7082-42D6-9457-155BE7BBC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E12455-A6A4-4F22-AFD0-2B510E2A80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3863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0996A-FDF3-4A3F-B5AA-D64A001B1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B2301-5528-4759-894A-57E8227B8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842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53F0A-95A8-476B-A0B2-36A2FFCBC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46FF0-3992-4B41-9EA8-2F6FCDD71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372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09929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359445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690115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2061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1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37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55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15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22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71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88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7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49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014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409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2E4CC-53F2-463F-A812-DACE9DA9A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01621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E11E4-3D2A-43A7-A445-BA31F08E4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7F0C3B-401C-4673-B9C1-8BD1D21449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1211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154140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823224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043386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56595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4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67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834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18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7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728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9BB90-2388-4A94-91E2-CB1F52CEF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025814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388</Words>
  <Application>Microsoft Office PowerPoint</Application>
  <PresentationFormat>On-screen Show (4:3)</PresentationFormat>
  <Paragraphs>225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YouTube Quartal</vt:lpstr>
      <vt:lpstr>Youtube Private Key Metrics Table | TrendSet</vt:lpstr>
      <vt:lpstr>Youtube Private Videos Table | TrendSet - 1 of 2</vt:lpstr>
      <vt:lpstr>Youtube Private Videos Table | TrendSet - 2 of 2</vt:lpstr>
      <vt:lpstr>Youtube Private Video Views | TrendSet</vt:lpstr>
      <vt:lpstr>Youtube Private Traffic Sources by Channel | TrendSet</vt:lpstr>
      <vt:lpstr>Youtube Private Devices Table by Channel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2019-04-08T07:19:26Z</dcterms:created>
  <dcterms:modified xsi:type="dcterms:W3CDTF">2019-04-08T07:19:42Z</dcterms:modified>
</cp:coreProperties>
</file>