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0.36520584329348998</c:v>
                </c:pt>
                <c:pt idx="1">
                  <c:v>1.03764197698289</c:v>
                </c:pt>
                <c:pt idx="2">
                  <c:v>0.64494229463679997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27-4E8E-A523-49FEED390C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795048"/>
        <c:axId val="293795376"/>
      </c:barChart>
      <c:catAx>
        <c:axId val="293795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5376"/>
        <c:crosses val="autoZero"/>
        <c:auto val="1"/>
        <c:lblAlgn val="ctr"/>
        <c:lblOffset val="100"/>
        <c:noMultiLvlLbl val="0"/>
      </c:catAx>
      <c:valAx>
        <c:axId val="293795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795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Sheet1!$B$2:$B$91</c:f>
              <c:numCache>
                <c:formatCode>General</c:formatCode>
                <c:ptCount val="90"/>
                <c:pt idx="0">
                  <c:v>1086</c:v>
                </c:pt>
                <c:pt idx="1">
                  <c:v>6289</c:v>
                </c:pt>
                <c:pt idx="2">
                  <c:v>26170</c:v>
                </c:pt>
                <c:pt idx="3">
                  <c:v>40035</c:v>
                </c:pt>
                <c:pt idx="4">
                  <c:v>33886</c:v>
                </c:pt>
                <c:pt idx="5">
                  <c:v>14788</c:v>
                </c:pt>
                <c:pt idx="6">
                  <c:v>3867</c:v>
                </c:pt>
                <c:pt idx="7">
                  <c:v>1619</c:v>
                </c:pt>
                <c:pt idx="8">
                  <c:v>2088</c:v>
                </c:pt>
                <c:pt idx="9">
                  <c:v>1448</c:v>
                </c:pt>
                <c:pt idx="10">
                  <c:v>552</c:v>
                </c:pt>
                <c:pt idx="11">
                  <c:v>423</c:v>
                </c:pt>
                <c:pt idx="12">
                  <c:v>723</c:v>
                </c:pt>
                <c:pt idx="13">
                  <c:v>463</c:v>
                </c:pt>
                <c:pt idx="14">
                  <c:v>1857</c:v>
                </c:pt>
                <c:pt idx="15">
                  <c:v>738</c:v>
                </c:pt>
                <c:pt idx="16">
                  <c:v>424</c:v>
                </c:pt>
                <c:pt idx="17">
                  <c:v>310</c:v>
                </c:pt>
                <c:pt idx="18">
                  <c:v>265</c:v>
                </c:pt>
                <c:pt idx="19">
                  <c:v>330</c:v>
                </c:pt>
                <c:pt idx="20">
                  <c:v>303</c:v>
                </c:pt>
                <c:pt idx="21">
                  <c:v>213</c:v>
                </c:pt>
                <c:pt idx="22">
                  <c:v>170</c:v>
                </c:pt>
                <c:pt idx="23">
                  <c:v>275</c:v>
                </c:pt>
                <c:pt idx="24">
                  <c:v>160</c:v>
                </c:pt>
                <c:pt idx="25">
                  <c:v>177</c:v>
                </c:pt>
                <c:pt idx="26">
                  <c:v>170</c:v>
                </c:pt>
                <c:pt idx="27">
                  <c:v>176</c:v>
                </c:pt>
                <c:pt idx="28">
                  <c:v>140</c:v>
                </c:pt>
                <c:pt idx="29">
                  <c:v>151</c:v>
                </c:pt>
                <c:pt idx="30">
                  <c:v>1081</c:v>
                </c:pt>
                <c:pt idx="31">
                  <c:v>204</c:v>
                </c:pt>
                <c:pt idx="32">
                  <c:v>149</c:v>
                </c:pt>
                <c:pt idx="33">
                  <c:v>161</c:v>
                </c:pt>
                <c:pt idx="34">
                  <c:v>125</c:v>
                </c:pt>
                <c:pt idx="35">
                  <c:v>964</c:v>
                </c:pt>
                <c:pt idx="36">
                  <c:v>255</c:v>
                </c:pt>
                <c:pt idx="37">
                  <c:v>158</c:v>
                </c:pt>
                <c:pt idx="38">
                  <c:v>144</c:v>
                </c:pt>
                <c:pt idx="39">
                  <c:v>142</c:v>
                </c:pt>
                <c:pt idx="40">
                  <c:v>108</c:v>
                </c:pt>
                <c:pt idx="41">
                  <c:v>127</c:v>
                </c:pt>
                <c:pt idx="42">
                  <c:v>123</c:v>
                </c:pt>
                <c:pt idx="43">
                  <c:v>109</c:v>
                </c:pt>
                <c:pt idx="44">
                  <c:v>101</c:v>
                </c:pt>
                <c:pt idx="45">
                  <c:v>96</c:v>
                </c:pt>
                <c:pt idx="46">
                  <c:v>208</c:v>
                </c:pt>
                <c:pt idx="47">
                  <c:v>386</c:v>
                </c:pt>
                <c:pt idx="48">
                  <c:v>134</c:v>
                </c:pt>
                <c:pt idx="49">
                  <c:v>118</c:v>
                </c:pt>
                <c:pt idx="50">
                  <c:v>122</c:v>
                </c:pt>
                <c:pt idx="51">
                  <c:v>86</c:v>
                </c:pt>
                <c:pt idx="52">
                  <c:v>103</c:v>
                </c:pt>
                <c:pt idx="53">
                  <c:v>91</c:v>
                </c:pt>
                <c:pt idx="54">
                  <c:v>103</c:v>
                </c:pt>
                <c:pt idx="55">
                  <c:v>107</c:v>
                </c:pt>
                <c:pt idx="56">
                  <c:v>101</c:v>
                </c:pt>
                <c:pt idx="57">
                  <c:v>76</c:v>
                </c:pt>
                <c:pt idx="58">
                  <c:v>864</c:v>
                </c:pt>
                <c:pt idx="59">
                  <c:v>253</c:v>
                </c:pt>
                <c:pt idx="60">
                  <c:v>143</c:v>
                </c:pt>
                <c:pt idx="61">
                  <c:v>90</c:v>
                </c:pt>
                <c:pt idx="62">
                  <c:v>101</c:v>
                </c:pt>
                <c:pt idx="63">
                  <c:v>76</c:v>
                </c:pt>
                <c:pt idx="64">
                  <c:v>83</c:v>
                </c:pt>
                <c:pt idx="65">
                  <c:v>86</c:v>
                </c:pt>
                <c:pt idx="66">
                  <c:v>96</c:v>
                </c:pt>
                <c:pt idx="67">
                  <c:v>73</c:v>
                </c:pt>
                <c:pt idx="68">
                  <c:v>83</c:v>
                </c:pt>
                <c:pt idx="69">
                  <c:v>72</c:v>
                </c:pt>
                <c:pt idx="70">
                  <c:v>82</c:v>
                </c:pt>
                <c:pt idx="71">
                  <c:v>84</c:v>
                </c:pt>
                <c:pt idx="72">
                  <c:v>77</c:v>
                </c:pt>
                <c:pt idx="73">
                  <c:v>70</c:v>
                </c:pt>
                <c:pt idx="74">
                  <c:v>71</c:v>
                </c:pt>
                <c:pt idx="75">
                  <c:v>65</c:v>
                </c:pt>
                <c:pt idx="76">
                  <c:v>80</c:v>
                </c:pt>
                <c:pt idx="77">
                  <c:v>61</c:v>
                </c:pt>
                <c:pt idx="78">
                  <c:v>70</c:v>
                </c:pt>
                <c:pt idx="79">
                  <c:v>80</c:v>
                </c:pt>
                <c:pt idx="80">
                  <c:v>76</c:v>
                </c:pt>
                <c:pt idx="81">
                  <c:v>73</c:v>
                </c:pt>
                <c:pt idx="82">
                  <c:v>74</c:v>
                </c:pt>
                <c:pt idx="83">
                  <c:v>86</c:v>
                </c:pt>
                <c:pt idx="84">
                  <c:v>70</c:v>
                </c:pt>
                <c:pt idx="85">
                  <c:v>53</c:v>
                </c:pt>
                <c:pt idx="86">
                  <c:v>70</c:v>
                </c:pt>
                <c:pt idx="87">
                  <c:v>61</c:v>
                </c:pt>
                <c:pt idx="88">
                  <c:v>66</c:v>
                </c:pt>
                <c:pt idx="89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B7-4AA1-9E05-B673388451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TrendSet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Sheet1!$C$2:$C$91</c:f>
              <c:numCache>
                <c:formatCode>General</c:formatCode>
                <c:ptCount val="9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B7-4AA1-9E05-B673388451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TrendSet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Sheet1!$A$2:$A$91</c:f>
              <c:numCache>
                <c:formatCode>m/d/yyyy</c:formatCode>
                <c:ptCount val="90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</c:numCache>
            </c:numRef>
          </c:cat>
          <c:val>
            <c:numRef>
              <c:f>Sheet1!$D$2:$D$91</c:f>
              <c:numCache>
                <c:formatCode>General</c:formatCode>
                <c:ptCount val="90"/>
                <c:pt idx="0">
                  <c:v>122</c:v>
                </c:pt>
                <c:pt idx="1">
                  <c:v>6092</c:v>
                </c:pt>
                <c:pt idx="2">
                  <c:v>24964</c:v>
                </c:pt>
                <c:pt idx="3">
                  <c:v>39406</c:v>
                </c:pt>
                <c:pt idx="4">
                  <c:v>32323</c:v>
                </c:pt>
                <c:pt idx="5">
                  <c:v>14100</c:v>
                </c:pt>
                <c:pt idx="6">
                  <c:v>3618</c:v>
                </c:pt>
                <c:pt idx="7">
                  <c:v>1520</c:v>
                </c:pt>
                <c:pt idx="8">
                  <c:v>1162</c:v>
                </c:pt>
                <c:pt idx="9">
                  <c:v>1330</c:v>
                </c:pt>
                <c:pt idx="10">
                  <c:v>502</c:v>
                </c:pt>
                <c:pt idx="11">
                  <c:v>385</c:v>
                </c:pt>
                <c:pt idx="12">
                  <c:v>717</c:v>
                </c:pt>
                <c:pt idx="13">
                  <c:v>461</c:v>
                </c:pt>
                <c:pt idx="14">
                  <c:v>1029</c:v>
                </c:pt>
                <c:pt idx="15">
                  <c:v>557</c:v>
                </c:pt>
                <c:pt idx="16">
                  <c:v>375</c:v>
                </c:pt>
                <c:pt idx="17">
                  <c:v>288</c:v>
                </c:pt>
                <c:pt idx="18">
                  <c:v>263</c:v>
                </c:pt>
                <c:pt idx="19">
                  <c:v>330</c:v>
                </c:pt>
                <c:pt idx="20">
                  <c:v>300</c:v>
                </c:pt>
                <c:pt idx="21">
                  <c:v>206</c:v>
                </c:pt>
                <c:pt idx="22">
                  <c:v>169</c:v>
                </c:pt>
                <c:pt idx="23">
                  <c:v>275</c:v>
                </c:pt>
                <c:pt idx="24">
                  <c:v>158</c:v>
                </c:pt>
                <c:pt idx="25">
                  <c:v>177</c:v>
                </c:pt>
                <c:pt idx="26">
                  <c:v>168</c:v>
                </c:pt>
                <c:pt idx="27">
                  <c:v>174</c:v>
                </c:pt>
                <c:pt idx="28">
                  <c:v>138</c:v>
                </c:pt>
                <c:pt idx="29">
                  <c:v>150</c:v>
                </c:pt>
                <c:pt idx="30">
                  <c:v>144</c:v>
                </c:pt>
                <c:pt idx="31">
                  <c:v>125</c:v>
                </c:pt>
                <c:pt idx="32">
                  <c:v>135</c:v>
                </c:pt>
                <c:pt idx="33">
                  <c:v>155</c:v>
                </c:pt>
                <c:pt idx="34">
                  <c:v>122</c:v>
                </c:pt>
                <c:pt idx="35">
                  <c:v>168</c:v>
                </c:pt>
                <c:pt idx="36">
                  <c:v>128</c:v>
                </c:pt>
                <c:pt idx="37">
                  <c:v>105</c:v>
                </c:pt>
                <c:pt idx="38">
                  <c:v>129</c:v>
                </c:pt>
                <c:pt idx="39">
                  <c:v>139</c:v>
                </c:pt>
                <c:pt idx="40">
                  <c:v>106</c:v>
                </c:pt>
                <c:pt idx="41">
                  <c:v>123</c:v>
                </c:pt>
                <c:pt idx="42">
                  <c:v>122</c:v>
                </c:pt>
                <c:pt idx="43">
                  <c:v>109</c:v>
                </c:pt>
                <c:pt idx="44">
                  <c:v>99</c:v>
                </c:pt>
                <c:pt idx="45">
                  <c:v>96</c:v>
                </c:pt>
                <c:pt idx="46">
                  <c:v>206</c:v>
                </c:pt>
                <c:pt idx="47">
                  <c:v>385</c:v>
                </c:pt>
                <c:pt idx="48">
                  <c:v>132</c:v>
                </c:pt>
                <c:pt idx="49">
                  <c:v>114</c:v>
                </c:pt>
                <c:pt idx="50">
                  <c:v>120</c:v>
                </c:pt>
                <c:pt idx="51">
                  <c:v>85</c:v>
                </c:pt>
                <c:pt idx="52">
                  <c:v>100</c:v>
                </c:pt>
                <c:pt idx="53">
                  <c:v>90</c:v>
                </c:pt>
                <c:pt idx="54">
                  <c:v>103</c:v>
                </c:pt>
                <c:pt idx="55">
                  <c:v>105</c:v>
                </c:pt>
                <c:pt idx="56">
                  <c:v>99</c:v>
                </c:pt>
                <c:pt idx="57">
                  <c:v>76</c:v>
                </c:pt>
                <c:pt idx="58">
                  <c:v>192</c:v>
                </c:pt>
                <c:pt idx="59">
                  <c:v>143</c:v>
                </c:pt>
                <c:pt idx="60">
                  <c:v>101</c:v>
                </c:pt>
                <c:pt idx="61">
                  <c:v>73</c:v>
                </c:pt>
                <c:pt idx="62">
                  <c:v>99</c:v>
                </c:pt>
                <c:pt idx="63">
                  <c:v>73</c:v>
                </c:pt>
                <c:pt idx="64">
                  <c:v>80</c:v>
                </c:pt>
                <c:pt idx="65">
                  <c:v>85</c:v>
                </c:pt>
                <c:pt idx="66">
                  <c:v>94</c:v>
                </c:pt>
                <c:pt idx="67">
                  <c:v>71</c:v>
                </c:pt>
                <c:pt idx="68">
                  <c:v>83</c:v>
                </c:pt>
                <c:pt idx="69">
                  <c:v>71</c:v>
                </c:pt>
                <c:pt idx="70">
                  <c:v>82</c:v>
                </c:pt>
                <c:pt idx="71">
                  <c:v>84</c:v>
                </c:pt>
                <c:pt idx="72">
                  <c:v>75</c:v>
                </c:pt>
                <c:pt idx="73">
                  <c:v>70</c:v>
                </c:pt>
                <c:pt idx="74">
                  <c:v>71</c:v>
                </c:pt>
                <c:pt idx="75">
                  <c:v>65</c:v>
                </c:pt>
                <c:pt idx="76">
                  <c:v>80</c:v>
                </c:pt>
                <c:pt idx="77">
                  <c:v>59</c:v>
                </c:pt>
                <c:pt idx="78">
                  <c:v>67</c:v>
                </c:pt>
                <c:pt idx="79">
                  <c:v>77</c:v>
                </c:pt>
                <c:pt idx="80">
                  <c:v>71</c:v>
                </c:pt>
                <c:pt idx="81">
                  <c:v>72</c:v>
                </c:pt>
                <c:pt idx="82">
                  <c:v>71</c:v>
                </c:pt>
                <c:pt idx="83">
                  <c:v>85</c:v>
                </c:pt>
                <c:pt idx="84">
                  <c:v>70</c:v>
                </c:pt>
                <c:pt idx="85">
                  <c:v>52</c:v>
                </c:pt>
                <c:pt idx="86">
                  <c:v>68</c:v>
                </c:pt>
                <c:pt idx="87">
                  <c:v>61</c:v>
                </c:pt>
                <c:pt idx="88">
                  <c:v>65</c:v>
                </c:pt>
                <c:pt idx="89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B7-4AA1-9E05-B673388451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075904"/>
        <c:axId val="359083448"/>
      </c:lineChart>
      <c:dateAx>
        <c:axId val="35907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83448"/>
        <c:crosses val="autoZero"/>
        <c:auto val="1"/>
        <c:lblOffset val="100"/>
        <c:baseTimeUnit val="days"/>
      </c:dateAx>
      <c:valAx>
        <c:axId val="35908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07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Status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3.8669064748201398</c:v>
                </c:pt>
                <c:pt idx="1">
                  <c:v>4.3294363362054797</c:v>
                </c:pt>
                <c:pt idx="2">
                  <c:v>3.2386363636363602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32-49A5-B264-1A27B69431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039232"/>
        <c:axId val="361035952"/>
      </c:barChart>
      <c:catAx>
        <c:axId val="3610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35952"/>
        <c:crosses val="autoZero"/>
        <c:auto val="1"/>
        <c:lblAlgn val="ctr"/>
        <c:lblOffset val="100"/>
        <c:noMultiLvlLbl val="0"/>
      </c:catAx>
      <c:valAx>
        <c:axId val="36103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03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E2B19-35EC-4745-8848-253ED6B6D6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Quartal (Teil 2)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0CFF57-EF99-437D-A9D0-8D30246EB9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33068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7E249-0129-407D-861C-6330E2F75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DBA192-FF29-4EF1-BB81-499902AFB8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1815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C3F25D-9106-4536-B6DF-7925E49FB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50A783-8487-46E0-8728-B2A25F3C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0196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6082-A393-4B73-A593-D325A561B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263109-74AA-431C-8DED-627100AD5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203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1380886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82378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954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4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35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46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65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49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26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579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Bosnia and Herzegovina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197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133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220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D210E-C885-4BAD-91EC-50B0AFDC59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580689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B7830-F740-4EB3-8936-A485DD350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FE89D9-5BB3-4AA1-8567-D0319D0292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04447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5032367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0825563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76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935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8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2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88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Bhutan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446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208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079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083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018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Curaçao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476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012BF-1555-49E2-90AD-B09D49473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290883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402B0-0FE6-4811-87B2-68D276717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TrendSet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FF181-ACD4-4592-B0E0-548751502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168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687454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9488545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99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6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63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81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2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1447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D4625F-4C0D-4CDA-AD9E-E963E96B3B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</p:spTree>
    <p:extLst>
      <p:ext uri="{BB962C8B-B14F-4D97-AF65-F5344CB8AC3E}">
        <p14:creationId xmlns:p14="http://schemas.microsoft.com/office/powerpoint/2010/main" val="1245818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D05C4-4274-4EC8-A1BD-B67548F90F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Organic, Viral &amp; Paid Reach over Time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2628A3-A891-4BFF-B4FF-2547B5CF1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4417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EA1E27-7616-4065-8BF1-13FAAEABA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65ED84-3A03-4A23-8260-8C9CEBF46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45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07FAF-9AEF-430A-90D2-CF801214D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B2FD63-1F4F-4CFA-82CE-AEBD1DCC95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65974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EEF0A-4858-446E-979D-63184DD6E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01/01/2019 - 03/31/2019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FC7C8-8223-47E8-ACFA-5F62CCF48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120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169</Words>
  <Application>Microsoft Office PowerPoint</Application>
  <PresentationFormat>On-screen Show (4:3)</PresentationFormat>
  <Paragraphs>73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Facebook Quartal (Teil 2)</vt:lpstr>
      <vt:lpstr>Facebook Interaction Rate By Post Type | TrendSet</vt:lpstr>
      <vt:lpstr>Facebook Reach By Country Table | TrendSet - 1 of 3</vt:lpstr>
      <vt:lpstr>Facebook Reach By Country Table | TrendSet - 2 of 3</vt:lpstr>
      <vt:lpstr>Facebook Reach By Country Table | TrendSet - 3 of 3</vt:lpstr>
      <vt:lpstr>Facebook Organic, Viral &amp; Paid Reach over Time | TrendSet</vt:lpstr>
      <vt:lpstr>Facebook Engagement Rate By Post Type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Quartal (Teil 2)</dc:title>
  <dc:creator>Frederik Peiniger</dc:creator>
  <cp:lastModifiedBy>Frederik Peiniger</cp:lastModifiedBy>
  <cp:revision>1</cp:revision>
  <dcterms:created xsi:type="dcterms:W3CDTF">2019-04-08T07:15:29Z</dcterms:created>
  <dcterms:modified xsi:type="dcterms:W3CDTF">2019-04-08T07:15:40Z</dcterms:modified>
</cp:coreProperties>
</file>