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0.36520584329348998</c:v>
                </c:pt>
                <c:pt idx="1">
                  <c:v>1.03764197698289</c:v>
                </c:pt>
                <c:pt idx="2">
                  <c:v>0.64494229463679997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3A-4D08-B7E4-D71DA503E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571392"/>
        <c:axId val="342570736"/>
      </c:barChart>
      <c:catAx>
        <c:axId val="34257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70736"/>
        <c:crosses val="autoZero"/>
        <c:auto val="1"/>
        <c:lblAlgn val="ctr"/>
        <c:lblOffset val="100"/>
        <c:noMultiLvlLbl val="0"/>
      </c:catAx>
      <c:valAx>
        <c:axId val="34257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7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1086</c:v>
                </c:pt>
                <c:pt idx="1">
                  <c:v>6289</c:v>
                </c:pt>
                <c:pt idx="2">
                  <c:v>26170</c:v>
                </c:pt>
                <c:pt idx="3">
                  <c:v>40035</c:v>
                </c:pt>
                <c:pt idx="4">
                  <c:v>33886</c:v>
                </c:pt>
                <c:pt idx="5">
                  <c:v>14788</c:v>
                </c:pt>
                <c:pt idx="6">
                  <c:v>3867</c:v>
                </c:pt>
                <c:pt idx="7">
                  <c:v>1619</c:v>
                </c:pt>
                <c:pt idx="8">
                  <c:v>2088</c:v>
                </c:pt>
                <c:pt idx="9">
                  <c:v>1448</c:v>
                </c:pt>
                <c:pt idx="10">
                  <c:v>552</c:v>
                </c:pt>
                <c:pt idx="11">
                  <c:v>423</c:v>
                </c:pt>
                <c:pt idx="12">
                  <c:v>723</c:v>
                </c:pt>
                <c:pt idx="13">
                  <c:v>463</c:v>
                </c:pt>
                <c:pt idx="14">
                  <c:v>1857</c:v>
                </c:pt>
                <c:pt idx="15">
                  <c:v>738</c:v>
                </c:pt>
                <c:pt idx="16">
                  <c:v>424</c:v>
                </c:pt>
                <c:pt idx="17">
                  <c:v>310</c:v>
                </c:pt>
                <c:pt idx="18">
                  <c:v>265</c:v>
                </c:pt>
                <c:pt idx="19">
                  <c:v>330</c:v>
                </c:pt>
                <c:pt idx="20">
                  <c:v>303</c:v>
                </c:pt>
                <c:pt idx="21">
                  <c:v>213</c:v>
                </c:pt>
                <c:pt idx="22">
                  <c:v>170</c:v>
                </c:pt>
                <c:pt idx="23">
                  <c:v>275</c:v>
                </c:pt>
                <c:pt idx="24">
                  <c:v>160</c:v>
                </c:pt>
                <c:pt idx="25">
                  <c:v>177</c:v>
                </c:pt>
                <c:pt idx="26">
                  <c:v>170</c:v>
                </c:pt>
                <c:pt idx="27">
                  <c:v>176</c:v>
                </c:pt>
                <c:pt idx="28">
                  <c:v>140</c:v>
                </c:pt>
                <c:pt idx="29">
                  <c:v>151</c:v>
                </c:pt>
                <c:pt idx="30">
                  <c:v>1081</c:v>
                </c:pt>
                <c:pt idx="31">
                  <c:v>204</c:v>
                </c:pt>
                <c:pt idx="32">
                  <c:v>149</c:v>
                </c:pt>
                <c:pt idx="33">
                  <c:v>161</c:v>
                </c:pt>
                <c:pt idx="34">
                  <c:v>125</c:v>
                </c:pt>
                <c:pt idx="35">
                  <c:v>964</c:v>
                </c:pt>
                <c:pt idx="36">
                  <c:v>255</c:v>
                </c:pt>
                <c:pt idx="37">
                  <c:v>158</c:v>
                </c:pt>
                <c:pt idx="38">
                  <c:v>144</c:v>
                </c:pt>
                <c:pt idx="39">
                  <c:v>142</c:v>
                </c:pt>
                <c:pt idx="40">
                  <c:v>108</c:v>
                </c:pt>
                <c:pt idx="41">
                  <c:v>127</c:v>
                </c:pt>
                <c:pt idx="42">
                  <c:v>123</c:v>
                </c:pt>
                <c:pt idx="43">
                  <c:v>109</c:v>
                </c:pt>
                <c:pt idx="44">
                  <c:v>101</c:v>
                </c:pt>
                <c:pt idx="45">
                  <c:v>96</c:v>
                </c:pt>
                <c:pt idx="46">
                  <c:v>208</c:v>
                </c:pt>
                <c:pt idx="47">
                  <c:v>386</c:v>
                </c:pt>
                <c:pt idx="48">
                  <c:v>134</c:v>
                </c:pt>
                <c:pt idx="49">
                  <c:v>118</c:v>
                </c:pt>
                <c:pt idx="50">
                  <c:v>122</c:v>
                </c:pt>
                <c:pt idx="51">
                  <c:v>86</c:v>
                </c:pt>
                <c:pt idx="52">
                  <c:v>103</c:v>
                </c:pt>
                <c:pt idx="53">
                  <c:v>91</c:v>
                </c:pt>
                <c:pt idx="54">
                  <c:v>103</c:v>
                </c:pt>
                <c:pt idx="55">
                  <c:v>107</c:v>
                </c:pt>
                <c:pt idx="56">
                  <c:v>101</c:v>
                </c:pt>
                <c:pt idx="57">
                  <c:v>76</c:v>
                </c:pt>
                <c:pt idx="58">
                  <c:v>864</c:v>
                </c:pt>
                <c:pt idx="59">
                  <c:v>253</c:v>
                </c:pt>
                <c:pt idx="60">
                  <c:v>143</c:v>
                </c:pt>
                <c:pt idx="61">
                  <c:v>90</c:v>
                </c:pt>
                <c:pt idx="62">
                  <c:v>101</c:v>
                </c:pt>
                <c:pt idx="63">
                  <c:v>76</c:v>
                </c:pt>
                <c:pt idx="64">
                  <c:v>83</c:v>
                </c:pt>
                <c:pt idx="65">
                  <c:v>86</c:v>
                </c:pt>
                <c:pt idx="66">
                  <c:v>96</c:v>
                </c:pt>
                <c:pt idx="67">
                  <c:v>73</c:v>
                </c:pt>
                <c:pt idx="68">
                  <c:v>83</c:v>
                </c:pt>
                <c:pt idx="69">
                  <c:v>72</c:v>
                </c:pt>
                <c:pt idx="70">
                  <c:v>82</c:v>
                </c:pt>
                <c:pt idx="71">
                  <c:v>84</c:v>
                </c:pt>
                <c:pt idx="72">
                  <c:v>77</c:v>
                </c:pt>
                <c:pt idx="73">
                  <c:v>70</c:v>
                </c:pt>
                <c:pt idx="74">
                  <c:v>71</c:v>
                </c:pt>
                <c:pt idx="75">
                  <c:v>65</c:v>
                </c:pt>
                <c:pt idx="76">
                  <c:v>80</c:v>
                </c:pt>
                <c:pt idx="77">
                  <c:v>61</c:v>
                </c:pt>
                <c:pt idx="78">
                  <c:v>70</c:v>
                </c:pt>
                <c:pt idx="79">
                  <c:v>80</c:v>
                </c:pt>
                <c:pt idx="80">
                  <c:v>76</c:v>
                </c:pt>
                <c:pt idx="81">
                  <c:v>73</c:v>
                </c:pt>
                <c:pt idx="82">
                  <c:v>74</c:v>
                </c:pt>
                <c:pt idx="83">
                  <c:v>86</c:v>
                </c:pt>
                <c:pt idx="84">
                  <c:v>70</c:v>
                </c:pt>
                <c:pt idx="85">
                  <c:v>53</c:v>
                </c:pt>
                <c:pt idx="86">
                  <c:v>70</c:v>
                </c:pt>
                <c:pt idx="87">
                  <c:v>61</c:v>
                </c:pt>
                <c:pt idx="88">
                  <c:v>66</c:v>
                </c:pt>
                <c:pt idx="89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5D-4ABE-8571-D496B11594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5D-4ABE-8571-D496B11594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TrendSet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Sheet1!$D$2:$D$91</c:f>
              <c:numCache>
                <c:formatCode>General</c:formatCode>
                <c:ptCount val="90"/>
                <c:pt idx="0">
                  <c:v>122</c:v>
                </c:pt>
                <c:pt idx="1">
                  <c:v>6092</c:v>
                </c:pt>
                <c:pt idx="2">
                  <c:v>24964</c:v>
                </c:pt>
                <c:pt idx="3">
                  <c:v>39406</c:v>
                </c:pt>
                <c:pt idx="4">
                  <c:v>32323</c:v>
                </c:pt>
                <c:pt idx="5">
                  <c:v>14100</c:v>
                </c:pt>
                <c:pt idx="6">
                  <c:v>3618</c:v>
                </c:pt>
                <c:pt idx="7">
                  <c:v>1520</c:v>
                </c:pt>
                <c:pt idx="8">
                  <c:v>1162</c:v>
                </c:pt>
                <c:pt idx="9">
                  <c:v>1330</c:v>
                </c:pt>
                <c:pt idx="10">
                  <c:v>502</c:v>
                </c:pt>
                <c:pt idx="11">
                  <c:v>385</c:v>
                </c:pt>
                <c:pt idx="12">
                  <c:v>717</c:v>
                </c:pt>
                <c:pt idx="13">
                  <c:v>461</c:v>
                </c:pt>
                <c:pt idx="14">
                  <c:v>1029</c:v>
                </c:pt>
                <c:pt idx="15">
                  <c:v>557</c:v>
                </c:pt>
                <c:pt idx="16">
                  <c:v>375</c:v>
                </c:pt>
                <c:pt idx="17">
                  <c:v>288</c:v>
                </c:pt>
                <c:pt idx="18">
                  <c:v>263</c:v>
                </c:pt>
                <c:pt idx="19">
                  <c:v>330</c:v>
                </c:pt>
                <c:pt idx="20">
                  <c:v>300</c:v>
                </c:pt>
                <c:pt idx="21">
                  <c:v>206</c:v>
                </c:pt>
                <c:pt idx="22">
                  <c:v>169</c:v>
                </c:pt>
                <c:pt idx="23">
                  <c:v>275</c:v>
                </c:pt>
                <c:pt idx="24">
                  <c:v>158</c:v>
                </c:pt>
                <c:pt idx="25">
                  <c:v>177</c:v>
                </c:pt>
                <c:pt idx="26">
                  <c:v>168</c:v>
                </c:pt>
                <c:pt idx="27">
                  <c:v>174</c:v>
                </c:pt>
                <c:pt idx="28">
                  <c:v>138</c:v>
                </c:pt>
                <c:pt idx="29">
                  <c:v>150</c:v>
                </c:pt>
                <c:pt idx="30">
                  <c:v>144</c:v>
                </c:pt>
                <c:pt idx="31">
                  <c:v>125</c:v>
                </c:pt>
                <c:pt idx="32">
                  <c:v>135</c:v>
                </c:pt>
                <c:pt idx="33">
                  <c:v>155</c:v>
                </c:pt>
                <c:pt idx="34">
                  <c:v>122</c:v>
                </c:pt>
                <c:pt idx="35">
                  <c:v>168</c:v>
                </c:pt>
                <c:pt idx="36">
                  <c:v>128</c:v>
                </c:pt>
                <c:pt idx="37">
                  <c:v>105</c:v>
                </c:pt>
                <c:pt idx="38">
                  <c:v>129</c:v>
                </c:pt>
                <c:pt idx="39">
                  <c:v>139</c:v>
                </c:pt>
                <c:pt idx="40">
                  <c:v>106</c:v>
                </c:pt>
                <c:pt idx="41">
                  <c:v>123</c:v>
                </c:pt>
                <c:pt idx="42">
                  <c:v>122</c:v>
                </c:pt>
                <c:pt idx="43">
                  <c:v>109</c:v>
                </c:pt>
                <c:pt idx="44">
                  <c:v>99</c:v>
                </c:pt>
                <c:pt idx="45">
                  <c:v>96</c:v>
                </c:pt>
                <c:pt idx="46">
                  <c:v>206</c:v>
                </c:pt>
                <c:pt idx="47">
                  <c:v>385</c:v>
                </c:pt>
                <c:pt idx="48">
                  <c:v>132</c:v>
                </c:pt>
                <c:pt idx="49">
                  <c:v>114</c:v>
                </c:pt>
                <c:pt idx="50">
                  <c:v>120</c:v>
                </c:pt>
                <c:pt idx="51">
                  <c:v>85</c:v>
                </c:pt>
                <c:pt idx="52">
                  <c:v>100</c:v>
                </c:pt>
                <c:pt idx="53">
                  <c:v>90</c:v>
                </c:pt>
                <c:pt idx="54">
                  <c:v>103</c:v>
                </c:pt>
                <c:pt idx="55">
                  <c:v>105</c:v>
                </c:pt>
                <c:pt idx="56">
                  <c:v>99</c:v>
                </c:pt>
                <c:pt idx="57">
                  <c:v>76</c:v>
                </c:pt>
                <c:pt idx="58">
                  <c:v>192</c:v>
                </c:pt>
                <c:pt idx="59">
                  <c:v>143</c:v>
                </c:pt>
                <c:pt idx="60">
                  <c:v>101</c:v>
                </c:pt>
                <c:pt idx="61">
                  <c:v>73</c:v>
                </c:pt>
                <c:pt idx="62">
                  <c:v>99</c:v>
                </c:pt>
                <c:pt idx="63">
                  <c:v>73</c:v>
                </c:pt>
                <c:pt idx="64">
                  <c:v>80</c:v>
                </c:pt>
                <c:pt idx="65">
                  <c:v>85</c:v>
                </c:pt>
                <c:pt idx="66">
                  <c:v>94</c:v>
                </c:pt>
                <c:pt idx="67">
                  <c:v>71</c:v>
                </c:pt>
                <c:pt idx="68">
                  <c:v>83</c:v>
                </c:pt>
                <c:pt idx="69">
                  <c:v>71</c:v>
                </c:pt>
                <c:pt idx="70">
                  <c:v>82</c:v>
                </c:pt>
                <c:pt idx="71">
                  <c:v>84</c:v>
                </c:pt>
                <c:pt idx="72">
                  <c:v>75</c:v>
                </c:pt>
                <c:pt idx="73">
                  <c:v>70</c:v>
                </c:pt>
                <c:pt idx="74">
                  <c:v>71</c:v>
                </c:pt>
                <c:pt idx="75">
                  <c:v>65</c:v>
                </c:pt>
                <c:pt idx="76">
                  <c:v>80</c:v>
                </c:pt>
                <c:pt idx="77">
                  <c:v>59</c:v>
                </c:pt>
                <c:pt idx="78">
                  <c:v>67</c:v>
                </c:pt>
                <c:pt idx="79">
                  <c:v>77</c:v>
                </c:pt>
                <c:pt idx="80">
                  <c:v>71</c:v>
                </c:pt>
                <c:pt idx="81">
                  <c:v>72</c:v>
                </c:pt>
                <c:pt idx="82">
                  <c:v>71</c:v>
                </c:pt>
                <c:pt idx="83">
                  <c:v>85</c:v>
                </c:pt>
                <c:pt idx="84">
                  <c:v>70</c:v>
                </c:pt>
                <c:pt idx="85">
                  <c:v>52</c:v>
                </c:pt>
                <c:pt idx="86">
                  <c:v>68</c:v>
                </c:pt>
                <c:pt idx="87">
                  <c:v>61</c:v>
                </c:pt>
                <c:pt idx="88">
                  <c:v>65</c:v>
                </c:pt>
                <c:pt idx="89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5D-4ABE-8571-D496B1159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326768"/>
        <c:axId val="351327752"/>
      </c:lineChart>
      <c:dateAx>
        <c:axId val="351326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27752"/>
        <c:crosses val="autoZero"/>
        <c:auto val="1"/>
        <c:lblOffset val="100"/>
        <c:baseTimeUnit val="days"/>
      </c:dateAx>
      <c:valAx>
        <c:axId val="35132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2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3.8669064748201398</c:v>
                </c:pt>
                <c:pt idx="1">
                  <c:v>4.3294363362054797</c:v>
                </c:pt>
                <c:pt idx="2">
                  <c:v>3.2386363636363602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D-4090-872E-25398F95DB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328736"/>
        <c:axId val="351329720"/>
      </c:barChart>
      <c:catAx>
        <c:axId val="35132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29720"/>
        <c:crosses val="autoZero"/>
        <c:auto val="1"/>
        <c:lblAlgn val="ctr"/>
        <c:lblOffset val="100"/>
        <c:noMultiLvlLbl val="0"/>
      </c:catAx>
      <c:valAx>
        <c:axId val="35132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2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167C3-EE03-4A4C-9A13-D652FFD6E1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Quartal (Teil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7CA1AA-2D98-4A56-AD42-76E32E2CD5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410342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1139-8CBB-403D-8B96-B2AE19E5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A595E4-17A0-4715-BDC4-E70C8F83E6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5063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6D546-AEA3-476E-A7DD-3CBBEDE58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18C62-132B-4BBF-819D-69A73A14B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94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14BBA-A056-4B9D-A1BB-F9D1C6ACB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D076A5-3A65-47A9-B452-303911A3C8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6932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863526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592997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82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08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4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47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94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74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25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76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20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64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045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B5004-A6E1-4686-B482-4FC1954916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4005310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5DAC9-DDA2-45E2-9BBB-77D7CA2A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904B67-BDDB-4FF7-93C1-D39F602E13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786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0512785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256688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38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213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12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48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873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Bhutan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44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0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800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59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211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Curaçao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962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9244A-BBCA-4B90-AE0E-843C26649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931520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8FFD1-9032-41C6-A44B-50E44195E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286398-B061-4A44-B059-7C85B1DEF4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4953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5577262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308615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61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50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5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00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76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32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CA7B5-D638-4544-80C7-07E821DD1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935600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5F75C-4BED-4808-8125-135A93626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B8EA0E-6D53-42DD-A267-8395B8B91A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6974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1A88D-5EA9-439E-8755-EAB4158FE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5F7FA-F8B6-4C6D-A64F-FE3C863C9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85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143BD-F70B-4CC7-A9F7-7EE8BD756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668071-794E-4991-91B6-E7FBFE3921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3918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C7FCA-FF10-4654-982E-4D674BD32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BB06B-8F12-471C-A76E-41A687614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2887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169</Words>
  <Application>Microsoft Office PowerPoint</Application>
  <PresentationFormat>On-screen Show (4:3)</PresentationFormat>
  <Paragraphs>73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Quartal (Teil 2)</vt:lpstr>
      <vt:lpstr>Facebook Interaction Rate By Post Type | TrendSet</vt:lpstr>
      <vt:lpstr>Facebook Reach By Country Table | TrendSet - 1 of 3</vt:lpstr>
      <vt:lpstr>Facebook Reach By Country Table | TrendSet - 2 of 3</vt:lpstr>
      <vt:lpstr>Facebook Reach By Country Table | TrendSet - 3 of 3</vt:lpstr>
      <vt:lpstr>Facebook Organic, Viral &amp; Paid Reach over Time | TrendSet</vt:lpstr>
      <vt:lpstr>Facebook Engagement Rate By Post Type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Quartal (Teil 2)</dc:title>
  <dc:creator>Frederik Peiniger</dc:creator>
  <cp:lastModifiedBy>Frederik Peiniger</cp:lastModifiedBy>
  <cp:revision>1</cp:revision>
  <dcterms:created xsi:type="dcterms:W3CDTF">2019-04-08T07:15:17Z</dcterms:created>
  <dcterms:modified xsi:type="dcterms:W3CDTF">2019-04-08T07:15:28Z</dcterms:modified>
</cp:coreProperties>
</file>