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2881</c:v>
                </c:pt>
                <c:pt idx="1">
                  <c:v>2902</c:v>
                </c:pt>
                <c:pt idx="2">
                  <c:v>2931</c:v>
                </c:pt>
                <c:pt idx="3">
                  <c:v>2958</c:v>
                </c:pt>
                <c:pt idx="4">
                  <c:v>2977</c:v>
                </c:pt>
                <c:pt idx="5">
                  <c:v>2982</c:v>
                </c:pt>
                <c:pt idx="6">
                  <c:v>2983</c:v>
                </c:pt>
                <c:pt idx="7">
                  <c:v>2984</c:v>
                </c:pt>
                <c:pt idx="8">
                  <c:v>2988</c:v>
                </c:pt>
                <c:pt idx="9">
                  <c:v>2991</c:v>
                </c:pt>
                <c:pt idx="10">
                  <c:v>2992</c:v>
                </c:pt>
                <c:pt idx="11">
                  <c:v>2994</c:v>
                </c:pt>
                <c:pt idx="12">
                  <c:v>2995</c:v>
                </c:pt>
                <c:pt idx="13">
                  <c:v>2997</c:v>
                </c:pt>
                <c:pt idx="14">
                  <c:v>2997</c:v>
                </c:pt>
                <c:pt idx="15">
                  <c:v>2997</c:v>
                </c:pt>
                <c:pt idx="16">
                  <c:v>2999</c:v>
                </c:pt>
                <c:pt idx="17">
                  <c:v>3001</c:v>
                </c:pt>
                <c:pt idx="18">
                  <c:v>3001</c:v>
                </c:pt>
                <c:pt idx="19">
                  <c:v>3002</c:v>
                </c:pt>
                <c:pt idx="20">
                  <c:v>3002</c:v>
                </c:pt>
                <c:pt idx="21">
                  <c:v>3003</c:v>
                </c:pt>
                <c:pt idx="22">
                  <c:v>3006</c:v>
                </c:pt>
                <c:pt idx="23">
                  <c:v>3006</c:v>
                </c:pt>
                <c:pt idx="24">
                  <c:v>3007</c:v>
                </c:pt>
                <c:pt idx="25">
                  <c:v>3007</c:v>
                </c:pt>
                <c:pt idx="26">
                  <c:v>3007</c:v>
                </c:pt>
                <c:pt idx="27">
                  <c:v>3008</c:v>
                </c:pt>
                <c:pt idx="28">
                  <c:v>3008</c:v>
                </c:pt>
                <c:pt idx="29">
                  <c:v>3008</c:v>
                </c:pt>
                <c:pt idx="30">
                  <c:v>3008</c:v>
                </c:pt>
                <c:pt idx="31">
                  <c:v>3008</c:v>
                </c:pt>
                <c:pt idx="32">
                  <c:v>3008</c:v>
                </c:pt>
                <c:pt idx="33">
                  <c:v>3011</c:v>
                </c:pt>
                <c:pt idx="34">
                  <c:v>3011</c:v>
                </c:pt>
                <c:pt idx="35">
                  <c:v>3012</c:v>
                </c:pt>
                <c:pt idx="36">
                  <c:v>3012</c:v>
                </c:pt>
                <c:pt idx="37">
                  <c:v>3012</c:v>
                </c:pt>
                <c:pt idx="38">
                  <c:v>3011</c:v>
                </c:pt>
                <c:pt idx="39">
                  <c:v>3013</c:v>
                </c:pt>
                <c:pt idx="40">
                  <c:v>3014</c:v>
                </c:pt>
                <c:pt idx="41">
                  <c:v>3015</c:v>
                </c:pt>
                <c:pt idx="42">
                  <c:v>3015</c:v>
                </c:pt>
                <c:pt idx="43">
                  <c:v>3015</c:v>
                </c:pt>
                <c:pt idx="44">
                  <c:v>3015</c:v>
                </c:pt>
                <c:pt idx="45">
                  <c:v>3015</c:v>
                </c:pt>
                <c:pt idx="46">
                  <c:v>3015</c:v>
                </c:pt>
                <c:pt idx="47">
                  <c:v>3015</c:v>
                </c:pt>
                <c:pt idx="48">
                  <c:v>3015</c:v>
                </c:pt>
                <c:pt idx="49">
                  <c:v>3015</c:v>
                </c:pt>
                <c:pt idx="50">
                  <c:v>3015</c:v>
                </c:pt>
                <c:pt idx="51">
                  <c:v>3015</c:v>
                </c:pt>
                <c:pt idx="52">
                  <c:v>3016</c:v>
                </c:pt>
                <c:pt idx="53">
                  <c:v>3017</c:v>
                </c:pt>
                <c:pt idx="54">
                  <c:v>3018</c:v>
                </c:pt>
                <c:pt idx="55">
                  <c:v>3018</c:v>
                </c:pt>
                <c:pt idx="56">
                  <c:v>3017</c:v>
                </c:pt>
                <c:pt idx="57">
                  <c:v>3016</c:v>
                </c:pt>
                <c:pt idx="58">
                  <c:v>3014</c:v>
                </c:pt>
                <c:pt idx="59">
                  <c:v>3013</c:v>
                </c:pt>
                <c:pt idx="60">
                  <c:v>3013</c:v>
                </c:pt>
                <c:pt idx="61">
                  <c:v>3013</c:v>
                </c:pt>
                <c:pt idx="62">
                  <c:v>3012</c:v>
                </c:pt>
                <c:pt idx="63">
                  <c:v>3011</c:v>
                </c:pt>
                <c:pt idx="64">
                  <c:v>3011</c:v>
                </c:pt>
                <c:pt idx="65">
                  <c:v>3010</c:v>
                </c:pt>
                <c:pt idx="66">
                  <c:v>3010</c:v>
                </c:pt>
                <c:pt idx="67">
                  <c:v>3011</c:v>
                </c:pt>
                <c:pt idx="68">
                  <c:v>3011</c:v>
                </c:pt>
                <c:pt idx="69">
                  <c:v>3013</c:v>
                </c:pt>
                <c:pt idx="70">
                  <c:v>3013</c:v>
                </c:pt>
                <c:pt idx="71">
                  <c:v>3014</c:v>
                </c:pt>
                <c:pt idx="72">
                  <c:v>3016</c:v>
                </c:pt>
                <c:pt idx="73">
                  <c:v>3016</c:v>
                </c:pt>
                <c:pt idx="74">
                  <c:v>3016</c:v>
                </c:pt>
                <c:pt idx="75">
                  <c:v>3017</c:v>
                </c:pt>
                <c:pt idx="76">
                  <c:v>3018</c:v>
                </c:pt>
                <c:pt idx="77">
                  <c:v>3018</c:v>
                </c:pt>
                <c:pt idx="78">
                  <c:v>3018</c:v>
                </c:pt>
                <c:pt idx="79">
                  <c:v>3019</c:v>
                </c:pt>
                <c:pt idx="80">
                  <c:v>3020</c:v>
                </c:pt>
                <c:pt idx="81">
                  <c:v>3020</c:v>
                </c:pt>
                <c:pt idx="82">
                  <c:v>3019</c:v>
                </c:pt>
                <c:pt idx="83">
                  <c:v>3019</c:v>
                </c:pt>
                <c:pt idx="84">
                  <c:v>3019</c:v>
                </c:pt>
                <c:pt idx="85">
                  <c:v>3021</c:v>
                </c:pt>
                <c:pt idx="86">
                  <c:v>3022</c:v>
                </c:pt>
                <c:pt idx="87">
                  <c:v>3021</c:v>
                </c:pt>
                <c:pt idx="88">
                  <c:v>3023</c:v>
                </c:pt>
                <c:pt idx="89">
                  <c:v>3023</c:v>
                </c:pt>
              </c:numCache>
            </c:numRef>
          </c:val>
          <c:smooth val="0"/>
          <c:extLst>
            <c:ext xmlns:c16="http://schemas.microsoft.com/office/drawing/2014/chart" uri="{C3380CC4-5D6E-409C-BE32-E72D297353CC}">
              <c16:uniqueId val="{00000000-B66A-4AFF-BDC8-F60BDC3859AF}"/>
            </c:ext>
          </c:extLst>
        </c:ser>
        <c:dLbls>
          <c:showLegendKey val="0"/>
          <c:showVal val="0"/>
          <c:showCatName val="0"/>
          <c:showSerName val="0"/>
          <c:showPercent val="0"/>
          <c:showBubbleSize val="0"/>
        </c:dLbls>
        <c:smooth val="0"/>
        <c:axId val="358830304"/>
        <c:axId val="358834568"/>
      </c:lineChart>
      <c:dateAx>
        <c:axId val="35883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4568"/>
        <c:crosses val="autoZero"/>
        <c:auto val="1"/>
        <c:lblOffset val="100"/>
        <c:baseTimeUnit val="days"/>
      </c:dateAx>
      <c:valAx>
        <c:axId val="35883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3CAD-A628-4440-AC5C-D019AF978BC7}"/>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82BDEA07-8E9D-4886-8BDF-1F5CEECD6039}"/>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35850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9796-EEDC-4465-98F4-668C1196F39B}"/>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D643B91C-CED0-483F-A43D-AECF6F1DCEFF}"/>
              </a:ext>
            </a:extLst>
          </p:cNvPr>
          <p:cNvGraphicFramePr>
            <a:graphicFrameLocks noGrp="1"/>
          </p:cNvGraphicFramePr>
          <p:nvPr>
            <p:ph type="tbl" sz="quarter" idx="13"/>
            <p:extLst>
              <p:ext uri="{D42A27DB-BD31-4B8C-83A1-F6EECF244321}">
                <p14:modId xmlns:p14="http://schemas.microsoft.com/office/powerpoint/2010/main" val="332082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59647976"/>
                    </a:ext>
                  </a:extLst>
                </a:gridCol>
                <a:gridCol w="411480">
                  <a:extLst>
                    <a:ext uri="{9D8B030D-6E8A-4147-A177-3AD203B41FA5}">
                      <a16:colId xmlns:a16="http://schemas.microsoft.com/office/drawing/2014/main" val="2445502983"/>
                    </a:ext>
                  </a:extLst>
                </a:gridCol>
                <a:gridCol w="304495">
                  <a:extLst>
                    <a:ext uri="{9D8B030D-6E8A-4147-A177-3AD203B41FA5}">
                      <a16:colId xmlns:a16="http://schemas.microsoft.com/office/drawing/2014/main" val="3142357815"/>
                    </a:ext>
                  </a:extLst>
                </a:gridCol>
                <a:gridCol w="304495">
                  <a:extLst>
                    <a:ext uri="{9D8B030D-6E8A-4147-A177-3AD203B41FA5}">
                      <a16:colId xmlns:a16="http://schemas.microsoft.com/office/drawing/2014/main" val="645172229"/>
                    </a:ext>
                  </a:extLst>
                </a:gridCol>
                <a:gridCol w="304495">
                  <a:extLst>
                    <a:ext uri="{9D8B030D-6E8A-4147-A177-3AD203B41FA5}">
                      <a16:colId xmlns:a16="http://schemas.microsoft.com/office/drawing/2014/main" val="768484978"/>
                    </a:ext>
                  </a:extLst>
                </a:gridCol>
                <a:gridCol w="304495">
                  <a:extLst>
                    <a:ext uri="{9D8B030D-6E8A-4147-A177-3AD203B41FA5}">
                      <a16:colId xmlns:a16="http://schemas.microsoft.com/office/drawing/2014/main" val="2803473864"/>
                    </a:ext>
                  </a:extLst>
                </a:gridCol>
                <a:gridCol w="304495">
                  <a:extLst>
                    <a:ext uri="{9D8B030D-6E8A-4147-A177-3AD203B41FA5}">
                      <a16:colId xmlns:a16="http://schemas.microsoft.com/office/drawing/2014/main" val="2934743127"/>
                    </a:ext>
                  </a:extLst>
                </a:gridCol>
                <a:gridCol w="304495">
                  <a:extLst>
                    <a:ext uri="{9D8B030D-6E8A-4147-A177-3AD203B41FA5}">
                      <a16:colId xmlns:a16="http://schemas.microsoft.com/office/drawing/2014/main" val="776647147"/>
                    </a:ext>
                  </a:extLst>
                </a:gridCol>
                <a:gridCol w="304495">
                  <a:extLst>
                    <a:ext uri="{9D8B030D-6E8A-4147-A177-3AD203B41FA5}">
                      <a16:colId xmlns:a16="http://schemas.microsoft.com/office/drawing/2014/main" val="2524654488"/>
                    </a:ext>
                  </a:extLst>
                </a:gridCol>
                <a:gridCol w="304495">
                  <a:extLst>
                    <a:ext uri="{9D8B030D-6E8A-4147-A177-3AD203B41FA5}">
                      <a16:colId xmlns:a16="http://schemas.microsoft.com/office/drawing/2014/main" val="2628990380"/>
                    </a:ext>
                  </a:extLst>
                </a:gridCol>
                <a:gridCol w="304495">
                  <a:extLst>
                    <a:ext uri="{9D8B030D-6E8A-4147-A177-3AD203B41FA5}">
                      <a16:colId xmlns:a16="http://schemas.microsoft.com/office/drawing/2014/main" val="270169698"/>
                    </a:ext>
                  </a:extLst>
                </a:gridCol>
                <a:gridCol w="304495">
                  <a:extLst>
                    <a:ext uri="{9D8B030D-6E8A-4147-A177-3AD203B41FA5}">
                      <a16:colId xmlns:a16="http://schemas.microsoft.com/office/drawing/2014/main" val="1370792439"/>
                    </a:ext>
                  </a:extLst>
                </a:gridCol>
                <a:gridCol w="304495">
                  <a:extLst>
                    <a:ext uri="{9D8B030D-6E8A-4147-A177-3AD203B41FA5}">
                      <a16:colId xmlns:a16="http://schemas.microsoft.com/office/drawing/2014/main" val="2968312879"/>
                    </a:ext>
                  </a:extLst>
                </a:gridCol>
                <a:gridCol w="304495">
                  <a:extLst>
                    <a:ext uri="{9D8B030D-6E8A-4147-A177-3AD203B41FA5}">
                      <a16:colId xmlns:a16="http://schemas.microsoft.com/office/drawing/2014/main" val="3311290216"/>
                    </a:ext>
                  </a:extLst>
                </a:gridCol>
                <a:gridCol w="304495">
                  <a:extLst>
                    <a:ext uri="{9D8B030D-6E8A-4147-A177-3AD203B41FA5}">
                      <a16:colId xmlns:a16="http://schemas.microsoft.com/office/drawing/2014/main" val="3776456244"/>
                    </a:ext>
                  </a:extLst>
                </a:gridCol>
                <a:gridCol w="304495">
                  <a:extLst>
                    <a:ext uri="{9D8B030D-6E8A-4147-A177-3AD203B41FA5}">
                      <a16:colId xmlns:a16="http://schemas.microsoft.com/office/drawing/2014/main" val="514535577"/>
                    </a:ext>
                  </a:extLst>
                </a:gridCol>
                <a:gridCol w="304495">
                  <a:extLst>
                    <a:ext uri="{9D8B030D-6E8A-4147-A177-3AD203B41FA5}">
                      <a16:colId xmlns:a16="http://schemas.microsoft.com/office/drawing/2014/main" val="36297905"/>
                    </a:ext>
                  </a:extLst>
                </a:gridCol>
                <a:gridCol w="304495">
                  <a:extLst>
                    <a:ext uri="{9D8B030D-6E8A-4147-A177-3AD203B41FA5}">
                      <a16:colId xmlns:a16="http://schemas.microsoft.com/office/drawing/2014/main" val="3740647693"/>
                    </a:ext>
                  </a:extLst>
                </a:gridCol>
                <a:gridCol w="304495">
                  <a:extLst>
                    <a:ext uri="{9D8B030D-6E8A-4147-A177-3AD203B41FA5}">
                      <a16:colId xmlns:a16="http://schemas.microsoft.com/office/drawing/2014/main" val="2949824461"/>
                    </a:ext>
                  </a:extLst>
                </a:gridCol>
                <a:gridCol w="304495">
                  <a:extLst>
                    <a:ext uri="{9D8B030D-6E8A-4147-A177-3AD203B41FA5}">
                      <a16:colId xmlns:a16="http://schemas.microsoft.com/office/drawing/2014/main" val="4119073156"/>
                    </a:ext>
                  </a:extLst>
                </a:gridCol>
                <a:gridCol w="304495">
                  <a:extLst>
                    <a:ext uri="{9D8B030D-6E8A-4147-A177-3AD203B41FA5}">
                      <a16:colId xmlns:a16="http://schemas.microsoft.com/office/drawing/2014/main" val="1486916132"/>
                    </a:ext>
                  </a:extLst>
                </a:gridCol>
                <a:gridCol w="304495">
                  <a:extLst>
                    <a:ext uri="{9D8B030D-6E8A-4147-A177-3AD203B41FA5}">
                      <a16:colId xmlns:a16="http://schemas.microsoft.com/office/drawing/2014/main" val="3407208823"/>
                    </a:ext>
                  </a:extLst>
                </a:gridCol>
                <a:gridCol w="304495">
                  <a:extLst>
                    <a:ext uri="{9D8B030D-6E8A-4147-A177-3AD203B41FA5}">
                      <a16:colId xmlns:a16="http://schemas.microsoft.com/office/drawing/2014/main" val="29992573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65829890"/>
                  </a:ext>
                </a:extLst>
              </a:tr>
              <a:tr h="370840">
                <a:tc>
                  <a:txBody>
                    <a:bodyPr/>
                    <a:lstStyle/>
                    <a:p>
                      <a:r>
                        <a:rPr lang="en-US" sz="1000"/>
                        <a:t>TrendSet</a:t>
                      </a:r>
                    </a:p>
                  </a:txBody>
                  <a:tcPr/>
                </a:tc>
                <a:tc>
                  <a:txBody>
                    <a:bodyPr/>
                    <a:lstStyle/>
                    <a:p>
                      <a:r>
                        <a:rPr lang="en-US" sz="1000"/>
                        <a:t>3023</a:t>
                      </a:r>
                    </a:p>
                  </a:txBody>
                  <a:tcPr/>
                </a:tc>
                <a:tc>
                  <a:txBody>
                    <a:bodyPr/>
                    <a:lstStyle/>
                    <a:p>
                      <a:r>
                        <a:rPr lang="en-US" sz="1000"/>
                        <a:t>149</a:t>
                      </a:r>
                    </a:p>
                  </a:txBody>
                  <a:tcPr/>
                </a:tc>
                <a:tc>
                  <a:txBody>
                    <a:bodyPr/>
                    <a:lstStyle/>
                    <a:p>
                      <a:r>
                        <a:rPr lang="en-US" sz="1000"/>
                        <a:t>11</a:t>
                      </a:r>
                    </a:p>
                  </a:txBody>
                  <a:tcPr/>
                </a:tc>
                <a:tc>
                  <a:txBody>
                    <a:bodyPr/>
                    <a:lstStyle/>
                    <a:p>
                      <a:r>
                        <a:rPr lang="en-US" sz="1000"/>
                        <a:t>1</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278</a:t>
                      </a:r>
                    </a:p>
                  </a:txBody>
                  <a:tcPr/>
                </a:tc>
                <a:tc>
                  <a:txBody>
                    <a:bodyPr/>
                    <a:lstStyle/>
                    <a:p>
                      <a:r>
                        <a:rPr lang="en-US" sz="1000"/>
                        <a:t>0</a:t>
                      </a:r>
                    </a:p>
                  </a:txBody>
                  <a:tcPr/>
                </a:tc>
                <a:tc>
                  <a:txBody>
                    <a:bodyPr/>
                    <a:lstStyle/>
                    <a:p>
                      <a:r>
                        <a:rPr lang="en-US" sz="1000"/>
                        <a:t>277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15</a:t>
                      </a:r>
                    </a:p>
                  </a:txBody>
                  <a:tcPr/>
                </a:tc>
                <a:tc>
                  <a:txBody>
                    <a:bodyPr/>
                    <a:lstStyle/>
                    <a:p>
                      <a:r>
                        <a:rPr lang="en-US" sz="1000"/>
                        <a:t>305</a:t>
                      </a:r>
                    </a:p>
                  </a:txBody>
                  <a:tcPr/>
                </a:tc>
                <a:tc>
                  <a:txBody>
                    <a:bodyPr/>
                    <a:lstStyle/>
                    <a:p>
                      <a:r>
                        <a:rPr lang="en-US" sz="1000"/>
                        <a:t>1</a:t>
                      </a:r>
                    </a:p>
                  </a:txBody>
                  <a:tcPr/>
                </a:tc>
                <a:tc>
                  <a:txBody>
                    <a:bodyPr/>
                    <a:lstStyle/>
                    <a:p>
                      <a:r>
                        <a:rPr lang="en-US" sz="1000"/>
                        <a:t>1</a:t>
                      </a:r>
                    </a:p>
                  </a:txBody>
                  <a:tcPr/>
                </a:tc>
                <a:tc>
                  <a:txBody>
                    <a:bodyPr/>
                    <a:lstStyle/>
                    <a:p>
                      <a:r>
                        <a:rPr lang="en-US" sz="1000"/>
                        <a:t>0.9405 %</a:t>
                      </a:r>
                    </a:p>
                  </a:txBody>
                  <a:tcPr/>
                </a:tc>
                <a:tc>
                  <a:txBody>
                    <a:bodyPr/>
                    <a:lstStyle/>
                    <a:p>
                      <a:r>
                        <a:rPr lang="en-US" sz="1000"/>
                        <a:t>100.0 %</a:t>
                      </a:r>
                    </a:p>
                  </a:txBody>
                  <a:tcPr/>
                </a:tc>
                <a:extLst>
                  <a:ext uri="{0D108BD9-81ED-4DB2-BD59-A6C34878D82A}">
                    <a16:rowId xmlns:a16="http://schemas.microsoft.com/office/drawing/2014/main" val="80301499"/>
                  </a:ext>
                </a:extLst>
              </a:tr>
            </a:tbl>
          </a:graphicData>
        </a:graphic>
      </p:graphicFrame>
      <p:sp>
        <p:nvSpPr>
          <p:cNvPr id="4" name="Text Placeholder 3">
            <a:extLst>
              <a:ext uri="{FF2B5EF4-FFF2-40B4-BE49-F238E27FC236}">
                <a16:creationId xmlns:a16="http://schemas.microsoft.com/office/drawing/2014/main" id="{E0D6A251-98C3-4381-8F9F-B45EA5A1A6F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319039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1949A-BC38-4686-B647-E0E820ABB834}"/>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61376E9C-F1FC-4580-92AE-687E3F01C0EF}"/>
              </a:ext>
            </a:extLst>
          </p:cNvPr>
          <p:cNvGraphicFramePr>
            <a:graphicFrameLocks noGrp="1"/>
          </p:cNvGraphicFramePr>
          <p:nvPr>
            <p:ph type="tbl" sz="quarter" idx="13"/>
            <p:extLst>
              <p:ext uri="{D42A27DB-BD31-4B8C-83A1-F6EECF244321}">
                <p14:modId xmlns:p14="http://schemas.microsoft.com/office/powerpoint/2010/main" val="6019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1811433622"/>
                    </a:ext>
                  </a:extLst>
                </a:gridCol>
                <a:gridCol w="238658">
                  <a:extLst>
                    <a:ext uri="{9D8B030D-6E8A-4147-A177-3AD203B41FA5}">
                      <a16:colId xmlns:a16="http://schemas.microsoft.com/office/drawing/2014/main" val="3643659371"/>
                    </a:ext>
                  </a:extLst>
                </a:gridCol>
                <a:gridCol w="238658">
                  <a:extLst>
                    <a:ext uri="{9D8B030D-6E8A-4147-A177-3AD203B41FA5}">
                      <a16:colId xmlns:a16="http://schemas.microsoft.com/office/drawing/2014/main" val="421492325"/>
                    </a:ext>
                  </a:extLst>
                </a:gridCol>
                <a:gridCol w="238658">
                  <a:extLst>
                    <a:ext uri="{9D8B030D-6E8A-4147-A177-3AD203B41FA5}">
                      <a16:colId xmlns:a16="http://schemas.microsoft.com/office/drawing/2014/main" val="1105767045"/>
                    </a:ext>
                  </a:extLst>
                </a:gridCol>
                <a:gridCol w="238658">
                  <a:extLst>
                    <a:ext uri="{9D8B030D-6E8A-4147-A177-3AD203B41FA5}">
                      <a16:colId xmlns:a16="http://schemas.microsoft.com/office/drawing/2014/main" val="3303402843"/>
                    </a:ext>
                  </a:extLst>
                </a:gridCol>
                <a:gridCol w="238658">
                  <a:extLst>
                    <a:ext uri="{9D8B030D-6E8A-4147-A177-3AD203B41FA5}">
                      <a16:colId xmlns:a16="http://schemas.microsoft.com/office/drawing/2014/main" val="837096554"/>
                    </a:ext>
                  </a:extLst>
                </a:gridCol>
                <a:gridCol w="238658">
                  <a:extLst>
                    <a:ext uri="{9D8B030D-6E8A-4147-A177-3AD203B41FA5}">
                      <a16:colId xmlns:a16="http://schemas.microsoft.com/office/drawing/2014/main" val="4190423668"/>
                    </a:ext>
                  </a:extLst>
                </a:gridCol>
                <a:gridCol w="238658">
                  <a:extLst>
                    <a:ext uri="{9D8B030D-6E8A-4147-A177-3AD203B41FA5}">
                      <a16:colId xmlns:a16="http://schemas.microsoft.com/office/drawing/2014/main" val="1309097752"/>
                    </a:ext>
                  </a:extLst>
                </a:gridCol>
                <a:gridCol w="238658">
                  <a:extLst>
                    <a:ext uri="{9D8B030D-6E8A-4147-A177-3AD203B41FA5}">
                      <a16:colId xmlns:a16="http://schemas.microsoft.com/office/drawing/2014/main" val="2591472407"/>
                    </a:ext>
                  </a:extLst>
                </a:gridCol>
                <a:gridCol w="238658">
                  <a:extLst>
                    <a:ext uri="{9D8B030D-6E8A-4147-A177-3AD203B41FA5}">
                      <a16:colId xmlns:a16="http://schemas.microsoft.com/office/drawing/2014/main" val="4009509633"/>
                    </a:ext>
                  </a:extLst>
                </a:gridCol>
                <a:gridCol w="238658">
                  <a:extLst>
                    <a:ext uri="{9D8B030D-6E8A-4147-A177-3AD203B41FA5}">
                      <a16:colId xmlns:a16="http://schemas.microsoft.com/office/drawing/2014/main" val="1369852719"/>
                    </a:ext>
                  </a:extLst>
                </a:gridCol>
                <a:gridCol w="238658">
                  <a:extLst>
                    <a:ext uri="{9D8B030D-6E8A-4147-A177-3AD203B41FA5}">
                      <a16:colId xmlns:a16="http://schemas.microsoft.com/office/drawing/2014/main" val="743050287"/>
                    </a:ext>
                  </a:extLst>
                </a:gridCol>
                <a:gridCol w="238658">
                  <a:extLst>
                    <a:ext uri="{9D8B030D-6E8A-4147-A177-3AD203B41FA5}">
                      <a16:colId xmlns:a16="http://schemas.microsoft.com/office/drawing/2014/main" val="3138490668"/>
                    </a:ext>
                  </a:extLst>
                </a:gridCol>
                <a:gridCol w="238658">
                  <a:extLst>
                    <a:ext uri="{9D8B030D-6E8A-4147-A177-3AD203B41FA5}">
                      <a16:colId xmlns:a16="http://schemas.microsoft.com/office/drawing/2014/main" val="3306435627"/>
                    </a:ext>
                  </a:extLst>
                </a:gridCol>
                <a:gridCol w="238658">
                  <a:extLst>
                    <a:ext uri="{9D8B030D-6E8A-4147-A177-3AD203B41FA5}">
                      <a16:colId xmlns:a16="http://schemas.microsoft.com/office/drawing/2014/main" val="3735839417"/>
                    </a:ext>
                  </a:extLst>
                </a:gridCol>
                <a:gridCol w="238658">
                  <a:extLst>
                    <a:ext uri="{9D8B030D-6E8A-4147-A177-3AD203B41FA5}">
                      <a16:colId xmlns:a16="http://schemas.microsoft.com/office/drawing/2014/main" val="2095021761"/>
                    </a:ext>
                  </a:extLst>
                </a:gridCol>
                <a:gridCol w="238658">
                  <a:extLst>
                    <a:ext uri="{9D8B030D-6E8A-4147-A177-3AD203B41FA5}">
                      <a16:colId xmlns:a16="http://schemas.microsoft.com/office/drawing/2014/main" val="1479515251"/>
                    </a:ext>
                  </a:extLst>
                </a:gridCol>
                <a:gridCol w="238658">
                  <a:extLst>
                    <a:ext uri="{9D8B030D-6E8A-4147-A177-3AD203B41FA5}">
                      <a16:colId xmlns:a16="http://schemas.microsoft.com/office/drawing/2014/main" val="123060616"/>
                    </a:ext>
                  </a:extLst>
                </a:gridCol>
                <a:gridCol w="246888">
                  <a:extLst>
                    <a:ext uri="{9D8B030D-6E8A-4147-A177-3AD203B41FA5}">
                      <a16:colId xmlns:a16="http://schemas.microsoft.com/office/drawing/2014/main" val="2215938593"/>
                    </a:ext>
                  </a:extLst>
                </a:gridCol>
                <a:gridCol w="238658">
                  <a:extLst>
                    <a:ext uri="{9D8B030D-6E8A-4147-A177-3AD203B41FA5}">
                      <a16:colId xmlns:a16="http://schemas.microsoft.com/office/drawing/2014/main" val="1194099816"/>
                    </a:ext>
                  </a:extLst>
                </a:gridCol>
                <a:gridCol w="238658">
                  <a:extLst>
                    <a:ext uri="{9D8B030D-6E8A-4147-A177-3AD203B41FA5}">
                      <a16:colId xmlns:a16="http://schemas.microsoft.com/office/drawing/2014/main" val="1247016986"/>
                    </a:ext>
                  </a:extLst>
                </a:gridCol>
                <a:gridCol w="238658">
                  <a:extLst>
                    <a:ext uri="{9D8B030D-6E8A-4147-A177-3AD203B41FA5}">
                      <a16:colId xmlns:a16="http://schemas.microsoft.com/office/drawing/2014/main" val="1264889777"/>
                    </a:ext>
                  </a:extLst>
                </a:gridCol>
                <a:gridCol w="238658">
                  <a:extLst>
                    <a:ext uri="{9D8B030D-6E8A-4147-A177-3AD203B41FA5}">
                      <a16:colId xmlns:a16="http://schemas.microsoft.com/office/drawing/2014/main" val="3068439629"/>
                    </a:ext>
                  </a:extLst>
                </a:gridCol>
                <a:gridCol w="238658">
                  <a:extLst>
                    <a:ext uri="{9D8B030D-6E8A-4147-A177-3AD203B41FA5}">
                      <a16:colId xmlns:a16="http://schemas.microsoft.com/office/drawing/2014/main" val="212055933"/>
                    </a:ext>
                  </a:extLst>
                </a:gridCol>
                <a:gridCol w="238658">
                  <a:extLst>
                    <a:ext uri="{9D8B030D-6E8A-4147-A177-3AD203B41FA5}">
                      <a16:colId xmlns:a16="http://schemas.microsoft.com/office/drawing/2014/main" val="1152474855"/>
                    </a:ext>
                  </a:extLst>
                </a:gridCol>
                <a:gridCol w="238658">
                  <a:extLst>
                    <a:ext uri="{9D8B030D-6E8A-4147-A177-3AD203B41FA5}">
                      <a16:colId xmlns:a16="http://schemas.microsoft.com/office/drawing/2014/main" val="441814513"/>
                    </a:ext>
                  </a:extLst>
                </a:gridCol>
                <a:gridCol w="238658">
                  <a:extLst>
                    <a:ext uri="{9D8B030D-6E8A-4147-A177-3AD203B41FA5}">
                      <a16:colId xmlns:a16="http://schemas.microsoft.com/office/drawing/2014/main" val="648981546"/>
                    </a:ext>
                  </a:extLst>
                </a:gridCol>
                <a:gridCol w="238658">
                  <a:extLst>
                    <a:ext uri="{9D8B030D-6E8A-4147-A177-3AD203B41FA5}">
                      <a16:colId xmlns:a16="http://schemas.microsoft.com/office/drawing/2014/main" val="1482072467"/>
                    </a:ext>
                  </a:extLst>
                </a:gridCol>
                <a:gridCol w="238658">
                  <a:extLst>
                    <a:ext uri="{9D8B030D-6E8A-4147-A177-3AD203B41FA5}">
                      <a16:colId xmlns:a16="http://schemas.microsoft.com/office/drawing/2014/main" val="1441578255"/>
                    </a:ext>
                  </a:extLst>
                </a:gridCol>
                <a:gridCol w="238658">
                  <a:extLst>
                    <a:ext uri="{9D8B030D-6E8A-4147-A177-3AD203B41FA5}">
                      <a16:colId xmlns:a16="http://schemas.microsoft.com/office/drawing/2014/main" val="2342861680"/>
                    </a:ext>
                  </a:extLst>
                </a:gridCol>
                <a:gridCol w="238658">
                  <a:extLst>
                    <a:ext uri="{9D8B030D-6E8A-4147-A177-3AD203B41FA5}">
                      <a16:colId xmlns:a16="http://schemas.microsoft.com/office/drawing/2014/main" val="3743468592"/>
                    </a:ext>
                  </a:extLst>
                </a:gridCol>
                <a:gridCol w="238658">
                  <a:extLst>
                    <a:ext uri="{9D8B030D-6E8A-4147-A177-3AD203B41FA5}">
                      <a16:colId xmlns:a16="http://schemas.microsoft.com/office/drawing/2014/main" val="1083010869"/>
                    </a:ext>
                  </a:extLst>
                </a:gridCol>
                <a:gridCol w="238658">
                  <a:extLst>
                    <a:ext uri="{9D8B030D-6E8A-4147-A177-3AD203B41FA5}">
                      <a16:colId xmlns:a16="http://schemas.microsoft.com/office/drawing/2014/main" val="3839879565"/>
                    </a:ext>
                  </a:extLst>
                </a:gridCol>
                <a:gridCol w="238658">
                  <a:extLst>
                    <a:ext uri="{9D8B030D-6E8A-4147-A177-3AD203B41FA5}">
                      <a16:colId xmlns:a16="http://schemas.microsoft.com/office/drawing/2014/main" val="11725750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82056249"/>
                  </a:ext>
                </a:extLst>
              </a:tr>
              <a:tr h="370840">
                <a:tc>
                  <a:txBody>
                    <a:bodyPr/>
                    <a:lstStyle/>
                    <a:p>
                      <a:r>
                        <a:rPr lang="en-US" sz="1000"/>
                        <a:t>TrendSet</a:t>
                      </a:r>
                    </a:p>
                  </a:txBody>
                  <a:tcPr/>
                </a:tc>
                <a:tc>
                  <a:txBody>
                    <a:bodyPr/>
                    <a:lstStyle/>
                    <a:p>
                      <a:r>
                        <a:rPr lang="en-US" sz="1000"/>
                        <a:t>3023</a:t>
                      </a:r>
                    </a:p>
                  </a:txBody>
                  <a:tcPr/>
                </a:tc>
                <a:tc>
                  <a:txBody>
                    <a:bodyPr/>
                    <a:lstStyle/>
                    <a:p>
                      <a:r>
                        <a:rPr lang="en-US" sz="1000"/>
                        <a:t>148</a:t>
                      </a:r>
                    </a:p>
                  </a:txBody>
                  <a:tcPr/>
                </a:tc>
                <a:tc>
                  <a:txBody>
                    <a:bodyPr/>
                    <a:lstStyle/>
                    <a:p>
                      <a:r>
                        <a:rPr lang="en-US" sz="1000"/>
                        <a:t>189</a:t>
                      </a:r>
                    </a:p>
                  </a:txBody>
                  <a:tcPr/>
                </a:tc>
                <a:tc>
                  <a:txBody>
                    <a:bodyPr/>
                    <a:lstStyle/>
                    <a:p>
                      <a:r>
                        <a:rPr lang="en-US" sz="1000"/>
                        <a:t>35</a:t>
                      </a:r>
                    </a:p>
                  </a:txBody>
                  <a:tcPr/>
                </a:tc>
                <a:tc>
                  <a:txBody>
                    <a:bodyPr/>
                    <a:lstStyle/>
                    <a:p>
                      <a:r>
                        <a:rPr lang="en-US" sz="1000"/>
                        <a:t>2774.3555555556</a:t>
                      </a:r>
                    </a:p>
                  </a:txBody>
                  <a:tcPr/>
                </a:tc>
                <a:tc>
                  <a:txBody>
                    <a:bodyPr/>
                    <a:lstStyle/>
                    <a:p>
                      <a:r>
                        <a:rPr lang="en-US" sz="1000"/>
                        <a:t>14</a:t>
                      </a:r>
                    </a:p>
                  </a:txBody>
                  <a:tcPr/>
                </a:tc>
                <a:tc>
                  <a:txBody>
                    <a:bodyPr/>
                    <a:lstStyle/>
                    <a:p>
                      <a:r>
                        <a:rPr lang="en-US" sz="1000"/>
                        <a:t>289558</a:t>
                      </a:r>
                    </a:p>
                  </a:txBody>
                  <a:tcPr/>
                </a:tc>
                <a:tc>
                  <a:txBody>
                    <a:bodyPr/>
                    <a:lstStyle/>
                    <a:p>
                      <a:r>
                        <a:rPr lang="en-US" sz="1000"/>
                        <a:t>1650.2888888889</a:t>
                      </a:r>
                    </a:p>
                  </a:txBody>
                  <a:tcPr/>
                </a:tc>
                <a:tc>
                  <a:txBody>
                    <a:bodyPr/>
                    <a:lstStyle/>
                    <a:p>
                      <a:r>
                        <a:rPr lang="en-US" sz="1000"/>
                        <a:t>0</a:t>
                      </a:r>
                    </a:p>
                  </a:txBody>
                  <a:tcPr/>
                </a:tc>
                <a:tc>
                  <a:txBody>
                    <a:bodyPr/>
                    <a:lstStyle/>
                    <a:p>
                      <a:r>
                        <a:rPr lang="en-US" sz="1000"/>
                        <a:t>15340</a:t>
                      </a:r>
                    </a:p>
                  </a:txBody>
                  <a:tcPr/>
                </a:tc>
                <a:tc>
                  <a:txBody>
                    <a:bodyPr/>
                    <a:lstStyle/>
                    <a:p>
                      <a:r>
                        <a:rPr lang="en-US" sz="1000"/>
                        <a:t>289558</a:t>
                      </a:r>
                    </a:p>
                  </a:txBody>
                  <a:tcPr/>
                </a:tc>
                <a:tc>
                  <a:txBody>
                    <a:bodyPr/>
                    <a:lstStyle/>
                    <a:p>
                      <a:r>
                        <a:rPr lang="en-US" sz="1000"/>
                        <a:t>16.95 %</a:t>
                      </a:r>
                    </a:p>
                  </a:txBody>
                  <a:tcPr/>
                </a:tc>
                <a:tc>
                  <a:txBody>
                    <a:bodyPr/>
                    <a:lstStyle/>
                    <a:p>
                      <a:r>
                        <a:rPr lang="en-US" sz="1000"/>
                        <a:t>199</a:t>
                      </a:r>
                    </a:p>
                  </a:txBody>
                  <a:tcPr/>
                </a:tc>
                <a:tc>
                  <a:txBody>
                    <a:bodyPr/>
                    <a:lstStyle/>
                    <a:p>
                      <a:r>
                        <a:rPr lang="en-US" sz="1000"/>
                        <a:t>46</a:t>
                      </a:r>
                    </a:p>
                  </a:txBody>
                  <a:tcPr/>
                </a:tc>
                <a:tc>
                  <a:txBody>
                    <a:bodyPr/>
                    <a:lstStyle/>
                    <a:p>
                      <a:r>
                        <a:rPr lang="en-US" sz="1000"/>
                        <a:t>20</a:t>
                      </a:r>
                    </a:p>
                  </a:txBody>
                  <a:tcPr/>
                </a:tc>
                <a:tc>
                  <a:txBody>
                    <a:bodyPr/>
                    <a:lstStyle/>
                    <a:p>
                      <a:r>
                        <a:rPr lang="en-US" sz="1000"/>
                        <a:t>0</a:t>
                      </a:r>
                    </a:p>
                  </a:txBody>
                  <a:tcPr/>
                </a:tc>
                <a:tc>
                  <a:txBody>
                    <a:bodyPr/>
                    <a:lstStyle/>
                    <a:p>
                      <a:r>
                        <a:rPr lang="en-US" sz="1000"/>
                        <a:t>14861</a:t>
                      </a:r>
                    </a:p>
                  </a:txBody>
                  <a:tcPr/>
                </a:tc>
                <a:tc>
                  <a:txBody>
                    <a:bodyPr/>
                    <a:lstStyle/>
                    <a:p>
                      <a:r>
                        <a:rPr lang="en-US" sz="1000"/>
                        <a:t>160</a:t>
                      </a:r>
                    </a:p>
                  </a:txBody>
                  <a:tcPr/>
                </a:tc>
                <a:tc>
                  <a:txBody>
                    <a:bodyPr/>
                    <a:lstStyle/>
                    <a:p>
                      <a:r>
                        <a:rPr lang="en-US" sz="1000"/>
                        <a:t>6471</a:t>
                      </a:r>
                    </a:p>
                  </a:txBody>
                  <a:tcPr/>
                </a:tc>
                <a:tc>
                  <a:txBody>
                    <a:bodyPr/>
                    <a:lstStyle/>
                    <a:p>
                      <a:r>
                        <a:rPr lang="en-US" sz="1000"/>
                        <a:t>28</a:t>
                      </a:r>
                    </a:p>
                  </a:txBody>
                  <a:tcPr/>
                </a:tc>
                <a:tc>
                  <a:txBody>
                    <a:bodyPr/>
                    <a:lstStyle/>
                    <a:p>
                      <a:r>
                        <a:rPr lang="en-US" sz="1000"/>
                        <a:t>8202</a:t>
                      </a:r>
                    </a:p>
                  </a:txBody>
                  <a:tcPr/>
                </a:tc>
                <a:tc>
                  <a:txBody>
                    <a:bodyPr/>
                    <a:lstStyle/>
                    <a:p>
                      <a:r>
                        <a:rPr lang="en-US" sz="1000"/>
                        <a:t>287</a:t>
                      </a:r>
                    </a:p>
                  </a:txBody>
                  <a:tcPr/>
                </a:tc>
                <a:tc>
                  <a:txBody>
                    <a:bodyPr/>
                    <a:lstStyle/>
                    <a:p>
                      <a:r>
                        <a:rPr lang="en-US" sz="1000"/>
                        <a:t>479</a:t>
                      </a:r>
                    </a:p>
                  </a:txBody>
                  <a:tcPr/>
                </a:tc>
                <a:tc>
                  <a:txBody>
                    <a:bodyPr/>
                    <a:lstStyle/>
                    <a:p>
                      <a:r>
                        <a:rPr lang="en-US" sz="1000"/>
                        <a:t>411</a:t>
                      </a:r>
                    </a:p>
                  </a:txBody>
                  <a:tcPr/>
                </a:tc>
                <a:tc>
                  <a:txBody>
                    <a:bodyPr/>
                    <a:lstStyle/>
                    <a:p>
                      <a:r>
                        <a:rPr lang="en-US" sz="1000"/>
                        <a:t>50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20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385442138"/>
                  </a:ext>
                </a:extLst>
              </a:tr>
            </a:tbl>
          </a:graphicData>
        </a:graphic>
      </p:graphicFrame>
      <p:sp>
        <p:nvSpPr>
          <p:cNvPr id="4" name="Text Placeholder 3">
            <a:extLst>
              <a:ext uri="{FF2B5EF4-FFF2-40B4-BE49-F238E27FC236}">
                <a16:creationId xmlns:a16="http://schemas.microsoft.com/office/drawing/2014/main" id="{1B234993-1109-4773-9606-5C8DF88B207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918845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31A97-20DE-4F9D-8711-7AB4AAF6FB9B}"/>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DBC45F23-9609-45C7-84A7-102B5353F9D7}"/>
              </a:ext>
            </a:extLst>
          </p:cNvPr>
          <p:cNvGraphicFramePr>
            <a:graphicFrameLocks noGrp="1"/>
          </p:cNvGraphicFramePr>
          <p:nvPr>
            <p:ph type="chart" sz="quarter" idx="13"/>
            <p:extLst>
              <p:ext uri="{D42A27DB-BD31-4B8C-83A1-F6EECF244321}">
                <p14:modId xmlns:p14="http://schemas.microsoft.com/office/powerpoint/2010/main" val="1061562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FA4C64-FA12-47AB-AD86-12997CD2B423}"/>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C2D8CBA6-1A33-4232-86D3-335CE1D1A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480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D87A0-9C02-44FA-8AF6-805E467A248B}"/>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EFD4490E-2EDD-43C2-8353-BC9833A62D09}"/>
              </a:ext>
            </a:extLst>
          </p:cNvPr>
          <p:cNvGraphicFramePr>
            <a:graphicFrameLocks noGrp="1"/>
          </p:cNvGraphicFramePr>
          <p:nvPr>
            <p:ph type="tbl" sz="quarter" idx="13"/>
            <p:extLst>
              <p:ext uri="{D42A27DB-BD31-4B8C-83A1-F6EECF244321}">
                <p14:modId xmlns:p14="http://schemas.microsoft.com/office/powerpoint/2010/main" val="81173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0548786"/>
                    </a:ext>
                  </a:extLst>
                </a:gridCol>
                <a:gridCol w="1234440">
                  <a:extLst>
                    <a:ext uri="{9D8B030D-6E8A-4147-A177-3AD203B41FA5}">
                      <a16:colId xmlns:a16="http://schemas.microsoft.com/office/drawing/2014/main" val="687194563"/>
                    </a:ext>
                  </a:extLst>
                </a:gridCol>
                <a:gridCol w="822960">
                  <a:extLst>
                    <a:ext uri="{9D8B030D-6E8A-4147-A177-3AD203B41FA5}">
                      <a16:colId xmlns:a16="http://schemas.microsoft.com/office/drawing/2014/main" val="2264017132"/>
                    </a:ext>
                  </a:extLst>
                </a:gridCol>
                <a:gridCol w="822960">
                  <a:extLst>
                    <a:ext uri="{9D8B030D-6E8A-4147-A177-3AD203B41FA5}">
                      <a16:colId xmlns:a16="http://schemas.microsoft.com/office/drawing/2014/main" val="2587741402"/>
                    </a:ext>
                  </a:extLst>
                </a:gridCol>
                <a:gridCol w="822960">
                  <a:extLst>
                    <a:ext uri="{9D8B030D-6E8A-4147-A177-3AD203B41FA5}">
                      <a16:colId xmlns:a16="http://schemas.microsoft.com/office/drawing/2014/main" val="126128933"/>
                    </a:ext>
                  </a:extLst>
                </a:gridCol>
                <a:gridCol w="822960">
                  <a:extLst>
                    <a:ext uri="{9D8B030D-6E8A-4147-A177-3AD203B41FA5}">
                      <a16:colId xmlns:a16="http://schemas.microsoft.com/office/drawing/2014/main" val="1603262851"/>
                    </a:ext>
                  </a:extLst>
                </a:gridCol>
                <a:gridCol w="822960">
                  <a:extLst>
                    <a:ext uri="{9D8B030D-6E8A-4147-A177-3AD203B41FA5}">
                      <a16:colId xmlns:a16="http://schemas.microsoft.com/office/drawing/2014/main" val="2263417617"/>
                    </a:ext>
                  </a:extLst>
                </a:gridCol>
                <a:gridCol w="822960">
                  <a:extLst>
                    <a:ext uri="{9D8B030D-6E8A-4147-A177-3AD203B41FA5}">
                      <a16:colId xmlns:a16="http://schemas.microsoft.com/office/drawing/2014/main" val="40560253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04543799"/>
                  </a:ext>
                </a:extLst>
              </a:tr>
              <a:tr h="370840">
                <a:tc>
                  <a:txBody>
                    <a:bodyPr/>
                    <a:lstStyle/>
                    <a:p>
                      <a:r>
                        <a:rPr lang="en-US" sz="1000"/>
                        <a:t>TrendSet</a:t>
                      </a:r>
                    </a:p>
                  </a:txBody>
                  <a:tcPr/>
                </a:tc>
                <a:tc>
                  <a:txBody>
                    <a:bodyPr/>
                    <a:lstStyle/>
                    <a:p>
                      <a:r>
                        <a:rPr lang="en-US" sz="1000"/>
                        <a:t>3023</a:t>
                      </a:r>
                    </a:p>
                  </a:txBody>
                  <a:tcPr/>
                </a:tc>
                <a:tc>
                  <a:txBody>
                    <a:bodyPr/>
                    <a:lstStyle/>
                    <a:p>
                      <a:r>
                        <a:rPr lang="en-US" sz="1000"/>
                        <a:t>1</a:t>
                      </a:r>
                    </a:p>
                  </a:txBody>
                  <a:tcPr/>
                </a:tc>
                <a:tc>
                  <a:txBody>
                    <a:bodyPr/>
                    <a:lstStyle/>
                    <a:p>
                      <a:r>
                        <a:rPr lang="en-US" sz="1000"/>
                        <a:t>0.0 %</a:t>
                      </a:r>
                    </a:p>
                  </a:txBody>
                  <a:tcPr/>
                </a:tc>
                <a:tc>
                  <a:txBody>
                    <a:bodyPr/>
                    <a:lstStyle/>
                    <a:p>
                      <a:r>
                        <a:rPr lang="en-US" sz="1000"/>
                        <a:t>4</a:t>
                      </a:r>
                    </a:p>
                  </a:txBody>
                  <a:tcPr/>
                </a:tc>
                <a:tc>
                  <a:txBody>
                    <a:bodyPr/>
                    <a:lstStyle/>
                    <a:p>
                      <a:r>
                        <a:rPr lang="en-US" sz="1000"/>
                        <a:t>0.1 %</a:t>
                      </a:r>
                    </a:p>
                  </a:txBody>
                  <a:tcPr/>
                </a:tc>
                <a:tc>
                  <a:txBody>
                    <a:bodyPr/>
                    <a:lstStyle/>
                    <a:p>
                      <a:r>
                        <a:rPr lang="en-US" sz="1000"/>
                        <a:t>10</a:t>
                      </a:r>
                    </a:p>
                  </a:txBody>
                  <a:tcPr/>
                </a:tc>
                <a:tc>
                  <a:txBody>
                    <a:bodyPr/>
                    <a:lstStyle/>
                    <a:p>
                      <a:r>
                        <a:rPr lang="en-US" sz="1000"/>
                        <a:t>0.3 %</a:t>
                      </a:r>
                    </a:p>
                  </a:txBody>
                  <a:tcPr/>
                </a:tc>
                <a:extLst>
                  <a:ext uri="{0D108BD9-81ED-4DB2-BD59-A6C34878D82A}">
                    <a16:rowId xmlns:a16="http://schemas.microsoft.com/office/drawing/2014/main" val="1159803052"/>
                  </a:ext>
                </a:extLst>
              </a:tr>
            </a:tbl>
          </a:graphicData>
        </a:graphic>
      </p:graphicFrame>
      <p:sp>
        <p:nvSpPr>
          <p:cNvPr id="4" name="Text Placeholder 3">
            <a:extLst>
              <a:ext uri="{FF2B5EF4-FFF2-40B4-BE49-F238E27FC236}">
                <a16:creationId xmlns:a16="http://schemas.microsoft.com/office/drawing/2014/main" id="{7C290CEB-F890-41CE-9956-D3D2ADF5285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36555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8DC5C-27DB-4C90-B82A-938851012E15}"/>
              </a:ext>
            </a:extLst>
          </p:cNvPr>
          <p:cNvSpPr>
            <a:spLocks noGrp="1"/>
          </p:cNvSpPr>
          <p:nvPr>
            <p:ph type="title"/>
          </p:nvPr>
        </p:nvSpPr>
        <p:spPr/>
        <p:txBody>
          <a:bodyPr/>
          <a:lstStyle/>
          <a:p>
            <a:r>
              <a:rPr lang="en-US"/>
              <a:t>Facebook Own Posts Table | TrendSet - 1 of 15</a:t>
            </a:r>
          </a:p>
        </p:txBody>
      </p:sp>
      <p:graphicFrame>
        <p:nvGraphicFramePr>
          <p:cNvPr id="5" name="Table Placeholder 4">
            <a:extLst>
              <a:ext uri="{FF2B5EF4-FFF2-40B4-BE49-F238E27FC236}">
                <a16:creationId xmlns:a16="http://schemas.microsoft.com/office/drawing/2014/main" id="{50B6D3E0-653E-4E74-993F-8A8D8E706C9C}"/>
              </a:ext>
            </a:extLst>
          </p:cNvPr>
          <p:cNvGraphicFramePr>
            <a:graphicFrameLocks noGrp="1"/>
          </p:cNvGraphicFramePr>
          <p:nvPr>
            <p:ph type="tbl" sz="quarter" idx="13"/>
            <p:extLst>
              <p:ext uri="{D42A27DB-BD31-4B8C-83A1-F6EECF244321}">
                <p14:modId xmlns:p14="http://schemas.microsoft.com/office/powerpoint/2010/main" val="128836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724254101"/>
                    </a:ext>
                  </a:extLst>
                </a:gridCol>
                <a:gridCol w="822959">
                  <a:extLst>
                    <a:ext uri="{9D8B030D-6E8A-4147-A177-3AD203B41FA5}">
                      <a16:colId xmlns:a16="http://schemas.microsoft.com/office/drawing/2014/main" val="2812280382"/>
                    </a:ext>
                  </a:extLst>
                </a:gridCol>
                <a:gridCol w="208280">
                  <a:extLst>
                    <a:ext uri="{9D8B030D-6E8A-4147-A177-3AD203B41FA5}">
                      <a16:colId xmlns:a16="http://schemas.microsoft.com/office/drawing/2014/main" val="3641236764"/>
                    </a:ext>
                  </a:extLst>
                </a:gridCol>
                <a:gridCol w="246888">
                  <a:extLst>
                    <a:ext uri="{9D8B030D-6E8A-4147-A177-3AD203B41FA5}">
                      <a16:colId xmlns:a16="http://schemas.microsoft.com/office/drawing/2014/main" val="1309064990"/>
                    </a:ext>
                  </a:extLst>
                </a:gridCol>
                <a:gridCol w="246888">
                  <a:extLst>
                    <a:ext uri="{9D8B030D-6E8A-4147-A177-3AD203B41FA5}">
                      <a16:colId xmlns:a16="http://schemas.microsoft.com/office/drawing/2014/main" val="4148491624"/>
                    </a:ext>
                  </a:extLst>
                </a:gridCol>
                <a:gridCol w="246888">
                  <a:extLst>
                    <a:ext uri="{9D8B030D-6E8A-4147-A177-3AD203B41FA5}">
                      <a16:colId xmlns:a16="http://schemas.microsoft.com/office/drawing/2014/main" val="1627158016"/>
                    </a:ext>
                  </a:extLst>
                </a:gridCol>
                <a:gridCol w="208280">
                  <a:extLst>
                    <a:ext uri="{9D8B030D-6E8A-4147-A177-3AD203B41FA5}">
                      <a16:colId xmlns:a16="http://schemas.microsoft.com/office/drawing/2014/main" val="2590009239"/>
                    </a:ext>
                  </a:extLst>
                </a:gridCol>
                <a:gridCol w="208280">
                  <a:extLst>
                    <a:ext uri="{9D8B030D-6E8A-4147-A177-3AD203B41FA5}">
                      <a16:colId xmlns:a16="http://schemas.microsoft.com/office/drawing/2014/main" val="3238455193"/>
                    </a:ext>
                  </a:extLst>
                </a:gridCol>
                <a:gridCol w="208280">
                  <a:extLst>
                    <a:ext uri="{9D8B030D-6E8A-4147-A177-3AD203B41FA5}">
                      <a16:colId xmlns:a16="http://schemas.microsoft.com/office/drawing/2014/main" val="2234594487"/>
                    </a:ext>
                  </a:extLst>
                </a:gridCol>
                <a:gridCol w="208280">
                  <a:extLst>
                    <a:ext uri="{9D8B030D-6E8A-4147-A177-3AD203B41FA5}">
                      <a16:colId xmlns:a16="http://schemas.microsoft.com/office/drawing/2014/main" val="2636370801"/>
                    </a:ext>
                  </a:extLst>
                </a:gridCol>
                <a:gridCol w="208280">
                  <a:extLst>
                    <a:ext uri="{9D8B030D-6E8A-4147-A177-3AD203B41FA5}">
                      <a16:colId xmlns:a16="http://schemas.microsoft.com/office/drawing/2014/main" val="3680904256"/>
                    </a:ext>
                  </a:extLst>
                </a:gridCol>
                <a:gridCol w="208280">
                  <a:extLst>
                    <a:ext uri="{9D8B030D-6E8A-4147-A177-3AD203B41FA5}">
                      <a16:colId xmlns:a16="http://schemas.microsoft.com/office/drawing/2014/main" val="296047511"/>
                    </a:ext>
                  </a:extLst>
                </a:gridCol>
                <a:gridCol w="208280">
                  <a:extLst>
                    <a:ext uri="{9D8B030D-6E8A-4147-A177-3AD203B41FA5}">
                      <a16:colId xmlns:a16="http://schemas.microsoft.com/office/drawing/2014/main" val="1432493413"/>
                    </a:ext>
                  </a:extLst>
                </a:gridCol>
                <a:gridCol w="246888">
                  <a:extLst>
                    <a:ext uri="{9D8B030D-6E8A-4147-A177-3AD203B41FA5}">
                      <a16:colId xmlns:a16="http://schemas.microsoft.com/office/drawing/2014/main" val="3204188059"/>
                    </a:ext>
                  </a:extLst>
                </a:gridCol>
                <a:gridCol w="246888">
                  <a:extLst>
                    <a:ext uri="{9D8B030D-6E8A-4147-A177-3AD203B41FA5}">
                      <a16:colId xmlns:a16="http://schemas.microsoft.com/office/drawing/2014/main" val="1904714030"/>
                    </a:ext>
                  </a:extLst>
                </a:gridCol>
                <a:gridCol w="246888">
                  <a:extLst>
                    <a:ext uri="{9D8B030D-6E8A-4147-A177-3AD203B41FA5}">
                      <a16:colId xmlns:a16="http://schemas.microsoft.com/office/drawing/2014/main" val="3229060114"/>
                    </a:ext>
                  </a:extLst>
                </a:gridCol>
                <a:gridCol w="208280">
                  <a:extLst>
                    <a:ext uri="{9D8B030D-6E8A-4147-A177-3AD203B41FA5}">
                      <a16:colId xmlns:a16="http://schemas.microsoft.com/office/drawing/2014/main" val="3497217729"/>
                    </a:ext>
                  </a:extLst>
                </a:gridCol>
                <a:gridCol w="246888">
                  <a:extLst>
                    <a:ext uri="{9D8B030D-6E8A-4147-A177-3AD203B41FA5}">
                      <a16:colId xmlns:a16="http://schemas.microsoft.com/office/drawing/2014/main" val="2719295964"/>
                    </a:ext>
                  </a:extLst>
                </a:gridCol>
                <a:gridCol w="246888">
                  <a:extLst>
                    <a:ext uri="{9D8B030D-6E8A-4147-A177-3AD203B41FA5}">
                      <a16:colId xmlns:a16="http://schemas.microsoft.com/office/drawing/2014/main" val="1824747361"/>
                    </a:ext>
                  </a:extLst>
                </a:gridCol>
                <a:gridCol w="246888">
                  <a:extLst>
                    <a:ext uri="{9D8B030D-6E8A-4147-A177-3AD203B41FA5}">
                      <a16:colId xmlns:a16="http://schemas.microsoft.com/office/drawing/2014/main" val="891997224"/>
                    </a:ext>
                  </a:extLst>
                </a:gridCol>
                <a:gridCol w="208280">
                  <a:extLst>
                    <a:ext uri="{9D8B030D-6E8A-4147-A177-3AD203B41FA5}">
                      <a16:colId xmlns:a16="http://schemas.microsoft.com/office/drawing/2014/main" val="318922966"/>
                    </a:ext>
                  </a:extLst>
                </a:gridCol>
                <a:gridCol w="208280">
                  <a:extLst>
                    <a:ext uri="{9D8B030D-6E8A-4147-A177-3AD203B41FA5}">
                      <a16:colId xmlns:a16="http://schemas.microsoft.com/office/drawing/2014/main" val="3865205813"/>
                    </a:ext>
                  </a:extLst>
                </a:gridCol>
                <a:gridCol w="246888">
                  <a:extLst>
                    <a:ext uri="{9D8B030D-6E8A-4147-A177-3AD203B41FA5}">
                      <a16:colId xmlns:a16="http://schemas.microsoft.com/office/drawing/2014/main" val="2020958353"/>
                    </a:ext>
                  </a:extLst>
                </a:gridCol>
                <a:gridCol w="208280">
                  <a:extLst>
                    <a:ext uri="{9D8B030D-6E8A-4147-A177-3AD203B41FA5}">
                      <a16:colId xmlns:a16="http://schemas.microsoft.com/office/drawing/2014/main" val="1597490505"/>
                    </a:ext>
                  </a:extLst>
                </a:gridCol>
                <a:gridCol w="208280">
                  <a:extLst>
                    <a:ext uri="{9D8B030D-6E8A-4147-A177-3AD203B41FA5}">
                      <a16:colId xmlns:a16="http://schemas.microsoft.com/office/drawing/2014/main" val="3761181274"/>
                    </a:ext>
                  </a:extLst>
                </a:gridCol>
                <a:gridCol w="208280">
                  <a:extLst>
                    <a:ext uri="{9D8B030D-6E8A-4147-A177-3AD203B41FA5}">
                      <a16:colId xmlns:a16="http://schemas.microsoft.com/office/drawing/2014/main" val="577823297"/>
                    </a:ext>
                  </a:extLst>
                </a:gridCol>
                <a:gridCol w="246888">
                  <a:extLst>
                    <a:ext uri="{9D8B030D-6E8A-4147-A177-3AD203B41FA5}">
                      <a16:colId xmlns:a16="http://schemas.microsoft.com/office/drawing/2014/main" val="3663418034"/>
                    </a:ext>
                  </a:extLst>
                </a:gridCol>
                <a:gridCol w="208280">
                  <a:extLst>
                    <a:ext uri="{9D8B030D-6E8A-4147-A177-3AD203B41FA5}">
                      <a16:colId xmlns:a16="http://schemas.microsoft.com/office/drawing/2014/main" val="2691841744"/>
                    </a:ext>
                  </a:extLst>
                </a:gridCol>
                <a:gridCol w="208280">
                  <a:extLst>
                    <a:ext uri="{9D8B030D-6E8A-4147-A177-3AD203B41FA5}">
                      <a16:colId xmlns:a16="http://schemas.microsoft.com/office/drawing/2014/main" val="1225607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03154546"/>
                  </a:ext>
                </a:extLst>
              </a:tr>
            </a:tbl>
          </a:graphicData>
        </a:graphic>
      </p:graphicFrame>
      <p:sp>
        <p:nvSpPr>
          <p:cNvPr id="4" name="Text Placeholder 3">
            <a:extLst>
              <a:ext uri="{FF2B5EF4-FFF2-40B4-BE49-F238E27FC236}">
                <a16:creationId xmlns:a16="http://schemas.microsoft.com/office/drawing/2014/main" id="{1C5F7007-D2E9-4E69-8AFA-A03F39C6EF06}"/>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9643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5B7F-DE0C-4801-93E5-2369AB5C2ED3}"/>
              </a:ext>
            </a:extLst>
          </p:cNvPr>
          <p:cNvSpPr>
            <a:spLocks noGrp="1"/>
          </p:cNvSpPr>
          <p:nvPr>
            <p:ph type="title"/>
          </p:nvPr>
        </p:nvSpPr>
        <p:spPr/>
        <p:txBody>
          <a:bodyPr/>
          <a:lstStyle/>
          <a:p>
            <a:r>
              <a:rPr lang="en-US"/>
              <a:t>Facebook Own Posts Table | TrendSet - 2 of 15</a:t>
            </a:r>
          </a:p>
        </p:txBody>
      </p:sp>
      <p:graphicFrame>
        <p:nvGraphicFramePr>
          <p:cNvPr id="5" name="Table Placeholder 4">
            <a:extLst>
              <a:ext uri="{FF2B5EF4-FFF2-40B4-BE49-F238E27FC236}">
                <a16:creationId xmlns:a16="http://schemas.microsoft.com/office/drawing/2014/main" id="{988BA236-F303-495F-9B83-0827E93E31FA}"/>
              </a:ext>
            </a:extLst>
          </p:cNvPr>
          <p:cNvGraphicFramePr>
            <a:graphicFrameLocks noGrp="1"/>
          </p:cNvGraphicFramePr>
          <p:nvPr>
            <p:ph type="tbl" sz="quarter" idx="13"/>
            <p:extLst>
              <p:ext uri="{D42A27DB-BD31-4B8C-83A1-F6EECF244321}">
                <p14:modId xmlns:p14="http://schemas.microsoft.com/office/powerpoint/2010/main" val="4161040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598502008"/>
                    </a:ext>
                  </a:extLst>
                </a:gridCol>
                <a:gridCol w="822959">
                  <a:extLst>
                    <a:ext uri="{9D8B030D-6E8A-4147-A177-3AD203B41FA5}">
                      <a16:colId xmlns:a16="http://schemas.microsoft.com/office/drawing/2014/main" val="4221151222"/>
                    </a:ext>
                  </a:extLst>
                </a:gridCol>
                <a:gridCol w="208280">
                  <a:extLst>
                    <a:ext uri="{9D8B030D-6E8A-4147-A177-3AD203B41FA5}">
                      <a16:colId xmlns:a16="http://schemas.microsoft.com/office/drawing/2014/main" val="2025610980"/>
                    </a:ext>
                  </a:extLst>
                </a:gridCol>
                <a:gridCol w="246888">
                  <a:extLst>
                    <a:ext uri="{9D8B030D-6E8A-4147-A177-3AD203B41FA5}">
                      <a16:colId xmlns:a16="http://schemas.microsoft.com/office/drawing/2014/main" val="3159300184"/>
                    </a:ext>
                  </a:extLst>
                </a:gridCol>
                <a:gridCol w="246888">
                  <a:extLst>
                    <a:ext uri="{9D8B030D-6E8A-4147-A177-3AD203B41FA5}">
                      <a16:colId xmlns:a16="http://schemas.microsoft.com/office/drawing/2014/main" val="2121159340"/>
                    </a:ext>
                  </a:extLst>
                </a:gridCol>
                <a:gridCol w="246888">
                  <a:extLst>
                    <a:ext uri="{9D8B030D-6E8A-4147-A177-3AD203B41FA5}">
                      <a16:colId xmlns:a16="http://schemas.microsoft.com/office/drawing/2014/main" val="1563719838"/>
                    </a:ext>
                  </a:extLst>
                </a:gridCol>
                <a:gridCol w="208280">
                  <a:extLst>
                    <a:ext uri="{9D8B030D-6E8A-4147-A177-3AD203B41FA5}">
                      <a16:colId xmlns:a16="http://schemas.microsoft.com/office/drawing/2014/main" val="3539430718"/>
                    </a:ext>
                  </a:extLst>
                </a:gridCol>
                <a:gridCol w="208280">
                  <a:extLst>
                    <a:ext uri="{9D8B030D-6E8A-4147-A177-3AD203B41FA5}">
                      <a16:colId xmlns:a16="http://schemas.microsoft.com/office/drawing/2014/main" val="752608597"/>
                    </a:ext>
                  </a:extLst>
                </a:gridCol>
                <a:gridCol w="208280">
                  <a:extLst>
                    <a:ext uri="{9D8B030D-6E8A-4147-A177-3AD203B41FA5}">
                      <a16:colId xmlns:a16="http://schemas.microsoft.com/office/drawing/2014/main" val="1950077183"/>
                    </a:ext>
                  </a:extLst>
                </a:gridCol>
                <a:gridCol w="208280">
                  <a:extLst>
                    <a:ext uri="{9D8B030D-6E8A-4147-A177-3AD203B41FA5}">
                      <a16:colId xmlns:a16="http://schemas.microsoft.com/office/drawing/2014/main" val="580407453"/>
                    </a:ext>
                  </a:extLst>
                </a:gridCol>
                <a:gridCol w="208280">
                  <a:extLst>
                    <a:ext uri="{9D8B030D-6E8A-4147-A177-3AD203B41FA5}">
                      <a16:colId xmlns:a16="http://schemas.microsoft.com/office/drawing/2014/main" val="3955450629"/>
                    </a:ext>
                  </a:extLst>
                </a:gridCol>
                <a:gridCol w="208280">
                  <a:extLst>
                    <a:ext uri="{9D8B030D-6E8A-4147-A177-3AD203B41FA5}">
                      <a16:colId xmlns:a16="http://schemas.microsoft.com/office/drawing/2014/main" val="2732020903"/>
                    </a:ext>
                  </a:extLst>
                </a:gridCol>
                <a:gridCol w="208280">
                  <a:extLst>
                    <a:ext uri="{9D8B030D-6E8A-4147-A177-3AD203B41FA5}">
                      <a16:colId xmlns:a16="http://schemas.microsoft.com/office/drawing/2014/main" val="1532216308"/>
                    </a:ext>
                  </a:extLst>
                </a:gridCol>
                <a:gridCol w="246888">
                  <a:extLst>
                    <a:ext uri="{9D8B030D-6E8A-4147-A177-3AD203B41FA5}">
                      <a16:colId xmlns:a16="http://schemas.microsoft.com/office/drawing/2014/main" val="3023001720"/>
                    </a:ext>
                  </a:extLst>
                </a:gridCol>
                <a:gridCol w="246888">
                  <a:extLst>
                    <a:ext uri="{9D8B030D-6E8A-4147-A177-3AD203B41FA5}">
                      <a16:colId xmlns:a16="http://schemas.microsoft.com/office/drawing/2014/main" val="3117881478"/>
                    </a:ext>
                  </a:extLst>
                </a:gridCol>
                <a:gridCol w="246888">
                  <a:extLst>
                    <a:ext uri="{9D8B030D-6E8A-4147-A177-3AD203B41FA5}">
                      <a16:colId xmlns:a16="http://schemas.microsoft.com/office/drawing/2014/main" val="3141276686"/>
                    </a:ext>
                  </a:extLst>
                </a:gridCol>
                <a:gridCol w="208280">
                  <a:extLst>
                    <a:ext uri="{9D8B030D-6E8A-4147-A177-3AD203B41FA5}">
                      <a16:colId xmlns:a16="http://schemas.microsoft.com/office/drawing/2014/main" val="2649215383"/>
                    </a:ext>
                  </a:extLst>
                </a:gridCol>
                <a:gridCol w="246888">
                  <a:extLst>
                    <a:ext uri="{9D8B030D-6E8A-4147-A177-3AD203B41FA5}">
                      <a16:colId xmlns:a16="http://schemas.microsoft.com/office/drawing/2014/main" val="229794825"/>
                    </a:ext>
                  </a:extLst>
                </a:gridCol>
                <a:gridCol w="246888">
                  <a:extLst>
                    <a:ext uri="{9D8B030D-6E8A-4147-A177-3AD203B41FA5}">
                      <a16:colId xmlns:a16="http://schemas.microsoft.com/office/drawing/2014/main" val="1074124116"/>
                    </a:ext>
                  </a:extLst>
                </a:gridCol>
                <a:gridCol w="246888">
                  <a:extLst>
                    <a:ext uri="{9D8B030D-6E8A-4147-A177-3AD203B41FA5}">
                      <a16:colId xmlns:a16="http://schemas.microsoft.com/office/drawing/2014/main" val="1015746999"/>
                    </a:ext>
                  </a:extLst>
                </a:gridCol>
                <a:gridCol w="208280">
                  <a:extLst>
                    <a:ext uri="{9D8B030D-6E8A-4147-A177-3AD203B41FA5}">
                      <a16:colId xmlns:a16="http://schemas.microsoft.com/office/drawing/2014/main" val="3674786467"/>
                    </a:ext>
                  </a:extLst>
                </a:gridCol>
                <a:gridCol w="208280">
                  <a:extLst>
                    <a:ext uri="{9D8B030D-6E8A-4147-A177-3AD203B41FA5}">
                      <a16:colId xmlns:a16="http://schemas.microsoft.com/office/drawing/2014/main" val="898998879"/>
                    </a:ext>
                  </a:extLst>
                </a:gridCol>
                <a:gridCol w="246888">
                  <a:extLst>
                    <a:ext uri="{9D8B030D-6E8A-4147-A177-3AD203B41FA5}">
                      <a16:colId xmlns:a16="http://schemas.microsoft.com/office/drawing/2014/main" val="2316340135"/>
                    </a:ext>
                  </a:extLst>
                </a:gridCol>
                <a:gridCol w="208280">
                  <a:extLst>
                    <a:ext uri="{9D8B030D-6E8A-4147-A177-3AD203B41FA5}">
                      <a16:colId xmlns:a16="http://schemas.microsoft.com/office/drawing/2014/main" val="3047774694"/>
                    </a:ext>
                  </a:extLst>
                </a:gridCol>
                <a:gridCol w="208280">
                  <a:extLst>
                    <a:ext uri="{9D8B030D-6E8A-4147-A177-3AD203B41FA5}">
                      <a16:colId xmlns:a16="http://schemas.microsoft.com/office/drawing/2014/main" val="347058923"/>
                    </a:ext>
                  </a:extLst>
                </a:gridCol>
                <a:gridCol w="208280">
                  <a:extLst>
                    <a:ext uri="{9D8B030D-6E8A-4147-A177-3AD203B41FA5}">
                      <a16:colId xmlns:a16="http://schemas.microsoft.com/office/drawing/2014/main" val="3063925160"/>
                    </a:ext>
                  </a:extLst>
                </a:gridCol>
                <a:gridCol w="246888">
                  <a:extLst>
                    <a:ext uri="{9D8B030D-6E8A-4147-A177-3AD203B41FA5}">
                      <a16:colId xmlns:a16="http://schemas.microsoft.com/office/drawing/2014/main" val="3285502444"/>
                    </a:ext>
                  </a:extLst>
                </a:gridCol>
                <a:gridCol w="208280">
                  <a:extLst>
                    <a:ext uri="{9D8B030D-6E8A-4147-A177-3AD203B41FA5}">
                      <a16:colId xmlns:a16="http://schemas.microsoft.com/office/drawing/2014/main" val="494474430"/>
                    </a:ext>
                  </a:extLst>
                </a:gridCol>
                <a:gridCol w="208280">
                  <a:extLst>
                    <a:ext uri="{9D8B030D-6E8A-4147-A177-3AD203B41FA5}">
                      <a16:colId xmlns:a16="http://schemas.microsoft.com/office/drawing/2014/main" val="138759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9900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- 2019-02-28 10:00:01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https://bit.ly/2IDDmgF
Sneak-Preview Interiors &amp; Lifestyle-Trends A/W 2019.20: Schnuppert schon Mal rein in die neuen Strömungen für Herbst/Winter 2019.20 mit dem neuen Leitmotiv der TrendSet Sommer 2019! Es vereint in sich die kommenden Farben, Muster, Materialien und ästhetischen Aussagen der neuen Designs. Mehr dazu im TrendSet Blog. Lest mal rein!
#trendsetmuenchen #trendset #trends2019 #trends2020 #trendsetsommer2019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https://scontent.xx.fbcdn.net/v/t1.0-9/p720x720/52837033_2334179473279309_8376311895178608640_n.jpg?_nc_cat=102&amp;_nc_ht=scontent.xx&amp;oh=68763f2e4b7bc0e1e6499840cd025a53&amp;oe=5D3D1E84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2778461"/>
                  </a:ext>
                </a:extLst>
              </a:tr>
            </a:tbl>
          </a:graphicData>
        </a:graphic>
      </p:graphicFrame>
      <p:sp>
        <p:nvSpPr>
          <p:cNvPr id="4" name="Text Placeholder 3">
            <a:extLst>
              <a:ext uri="{FF2B5EF4-FFF2-40B4-BE49-F238E27FC236}">
                <a16:creationId xmlns:a16="http://schemas.microsoft.com/office/drawing/2014/main" id="{101122C0-79EF-4299-AC6A-65531AC6EE6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540010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80DF1-9B41-4670-8E1B-2384D0DB2415}"/>
              </a:ext>
            </a:extLst>
          </p:cNvPr>
          <p:cNvSpPr>
            <a:spLocks noGrp="1"/>
          </p:cNvSpPr>
          <p:nvPr>
            <p:ph type="title"/>
          </p:nvPr>
        </p:nvSpPr>
        <p:spPr/>
        <p:txBody>
          <a:bodyPr/>
          <a:lstStyle/>
          <a:p>
            <a:r>
              <a:rPr lang="en-US"/>
              <a:t>Facebook Own Posts Table | TrendSet - 3 of 15</a:t>
            </a:r>
          </a:p>
        </p:txBody>
      </p:sp>
      <p:graphicFrame>
        <p:nvGraphicFramePr>
          <p:cNvPr id="5" name="Table Placeholder 4">
            <a:extLst>
              <a:ext uri="{FF2B5EF4-FFF2-40B4-BE49-F238E27FC236}">
                <a16:creationId xmlns:a16="http://schemas.microsoft.com/office/drawing/2014/main" id="{6BEAFF8D-BFB9-4133-8107-860E70359161}"/>
              </a:ext>
            </a:extLst>
          </p:cNvPr>
          <p:cNvGraphicFramePr>
            <a:graphicFrameLocks noGrp="1"/>
          </p:cNvGraphicFramePr>
          <p:nvPr>
            <p:ph type="tbl" sz="quarter" idx="13"/>
            <p:extLst>
              <p:ext uri="{D42A27DB-BD31-4B8C-83A1-F6EECF244321}">
                <p14:modId xmlns:p14="http://schemas.microsoft.com/office/powerpoint/2010/main" val="292699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502377102"/>
                    </a:ext>
                  </a:extLst>
                </a:gridCol>
                <a:gridCol w="822959">
                  <a:extLst>
                    <a:ext uri="{9D8B030D-6E8A-4147-A177-3AD203B41FA5}">
                      <a16:colId xmlns:a16="http://schemas.microsoft.com/office/drawing/2014/main" val="2906357591"/>
                    </a:ext>
                  </a:extLst>
                </a:gridCol>
                <a:gridCol w="208280">
                  <a:extLst>
                    <a:ext uri="{9D8B030D-6E8A-4147-A177-3AD203B41FA5}">
                      <a16:colId xmlns:a16="http://schemas.microsoft.com/office/drawing/2014/main" val="1301615455"/>
                    </a:ext>
                  </a:extLst>
                </a:gridCol>
                <a:gridCol w="246888">
                  <a:extLst>
                    <a:ext uri="{9D8B030D-6E8A-4147-A177-3AD203B41FA5}">
                      <a16:colId xmlns:a16="http://schemas.microsoft.com/office/drawing/2014/main" val="844504079"/>
                    </a:ext>
                  </a:extLst>
                </a:gridCol>
                <a:gridCol w="246888">
                  <a:extLst>
                    <a:ext uri="{9D8B030D-6E8A-4147-A177-3AD203B41FA5}">
                      <a16:colId xmlns:a16="http://schemas.microsoft.com/office/drawing/2014/main" val="4033404870"/>
                    </a:ext>
                  </a:extLst>
                </a:gridCol>
                <a:gridCol w="246888">
                  <a:extLst>
                    <a:ext uri="{9D8B030D-6E8A-4147-A177-3AD203B41FA5}">
                      <a16:colId xmlns:a16="http://schemas.microsoft.com/office/drawing/2014/main" val="1187187461"/>
                    </a:ext>
                  </a:extLst>
                </a:gridCol>
                <a:gridCol w="208280">
                  <a:extLst>
                    <a:ext uri="{9D8B030D-6E8A-4147-A177-3AD203B41FA5}">
                      <a16:colId xmlns:a16="http://schemas.microsoft.com/office/drawing/2014/main" val="2701641002"/>
                    </a:ext>
                  </a:extLst>
                </a:gridCol>
                <a:gridCol w="208280">
                  <a:extLst>
                    <a:ext uri="{9D8B030D-6E8A-4147-A177-3AD203B41FA5}">
                      <a16:colId xmlns:a16="http://schemas.microsoft.com/office/drawing/2014/main" val="880606579"/>
                    </a:ext>
                  </a:extLst>
                </a:gridCol>
                <a:gridCol w="208280">
                  <a:extLst>
                    <a:ext uri="{9D8B030D-6E8A-4147-A177-3AD203B41FA5}">
                      <a16:colId xmlns:a16="http://schemas.microsoft.com/office/drawing/2014/main" val="3468867399"/>
                    </a:ext>
                  </a:extLst>
                </a:gridCol>
                <a:gridCol w="208280">
                  <a:extLst>
                    <a:ext uri="{9D8B030D-6E8A-4147-A177-3AD203B41FA5}">
                      <a16:colId xmlns:a16="http://schemas.microsoft.com/office/drawing/2014/main" val="1283144339"/>
                    </a:ext>
                  </a:extLst>
                </a:gridCol>
                <a:gridCol w="208280">
                  <a:extLst>
                    <a:ext uri="{9D8B030D-6E8A-4147-A177-3AD203B41FA5}">
                      <a16:colId xmlns:a16="http://schemas.microsoft.com/office/drawing/2014/main" val="208402184"/>
                    </a:ext>
                  </a:extLst>
                </a:gridCol>
                <a:gridCol w="208280">
                  <a:extLst>
                    <a:ext uri="{9D8B030D-6E8A-4147-A177-3AD203B41FA5}">
                      <a16:colId xmlns:a16="http://schemas.microsoft.com/office/drawing/2014/main" val="3954473048"/>
                    </a:ext>
                  </a:extLst>
                </a:gridCol>
                <a:gridCol w="208280">
                  <a:extLst>
                    <a:ext uri="{9D8B030D-6E8A-4147-A177-3AD203B41FA5}">
                      <a16:colId xmlns:a16="http://schemas.microsoft.com/office/drawing/2014/main" val="1987525959"/>
                    </a:ext>
                  </a:extLst>
                </a:gridCol>
                <a:gridCol w="246888">
                  <a:extLst>
                    <a:ext uri="{9D8B030D-6E8A-4147-A177-3AD203B41FA5}">
                      <a16:colId xmlns:a16="http://schemas.microsoft.com/office/drawing/2014/main" val="1042061751"/>
                    </a:ext>
                  </a:extLst>
                </a:gridCol>
                <a:gridCol w="246888">
                  <a:extLst>
                    <a:ext uri="{9D8B030D-6E8A-4147-A177-3AD203B41FA5}">
                      <a16:colId xmlns:a16="http://schemas.microsoft.com/office/drawing/2014/main" val="394801731"/>
                    </a:ext>
                  </a:extLst>
                </a:gridCol>
                <a:gridCol w="246888">
                  <a:extLst>
                    <a:ext uri="{9D8B030D-6E8A-4147-A177-3AD203B41FA5}">
                      <a16:colId xmlns:a16="http://schemas.microsoft.com/office/drawing/2014/main" val="3768056305"/>
                    </a:ext>
                  </a:extLst>
                </a:gridCol>
                <a:gridCol w="208280">
                  <a:extLst>
                    <a:ext uri="{9D8B030D-6E8A-4147-A177-3AD203B41FA5}">
                      <a16:colId xmlns:a16="http://schemas.microsoft.com/office/drawing/2014/main" val="1113078688"/>
                    </a:ext>
                  </a:extLst>
                </a:gridCol>
                <a:gridCol w="246888">
                  <a:extLst>
                    <a:ext uri="{9D8B030D-6E8A-4147-A177-3AD203B41FA5}">
                      <a16:colId xmlns:a16="http://schemas.microsoft.com/office/drawing/2014/main" val="3823875332"/>
                    </a:ext>
                  </a:extLst>
                </a:gridCol>
                <a:gridCol w="246888">
                  <a:extLst>
                    <a:ext uri="{9D8B030D-6E8A-4147-A177-3AD203B41FA5}">
                      <a16:colId xmlns:a16="http://schemas.microsoft.com/office/drawing/2014/main" val="1815796423"/>
                    </a:ext>
                  </a:extLst>
                </a:gridCol>
                <a:gridCol w="246888">
                  <a:extLst>
                    <a:ext uri="{9D8B030D-6E8A-4147-A177-3AD203B41FA5}">
                      <a16:colId xmlns:a16="http://schemas.microsoft.com/office/drawing/2014/main" val="728406495"/>
                    </a:ext>
                  </a:extLst>
                </a:gridCol>
                <a:gridCol w="208280">
                  <a:extLst>
                    <a:ext uri="{9D8B030D-6E8A-4147-A177-3AD203B41FA5}">
                      <a16:colId xmlns:a16="http://schemas.microsoft.com/office/drawing/2014/main" val="4109615271"/>
                    </a:ext>
                  </a:extLst>
                </a:gridCol>
                <a:gridCol w="208280">
                  <a:extLst>
                    <a:ext uri="{9D8B030D-6E8A-4147-A177-3AD203B41FA5}">
                      <a16:colId xmlns:a16="http://schemas.microsoft.com/office/drawing/2014/main" val="143485070"/>
                    </a:ext>
                  </a:extLst>
                </a:gridCol>
                <a:gridCol w="246888">
                  <a:extLst>
                    <a:ext uri="{9D8B030D-6E8A-4147-A177-3AD203B41FA5}">
                      <a16:colId xmlns:a16="http://schemas.microsoft.com/office/drawing/2014/main" val="2535284539"/>
                    </a:ext>
                  </a:extLst>
                </a:gridCol>
                <a:gridCol w="208280">
                  <a:extLst>
                    <a:ext uri="{9D8B030D-6E8A-4147-A177-3AD203B41FA5}">
                      <a16:colId xmlns:a16="http://schemas.microsoft.com/office/drawing/2014/main" val="1708577737"/>
                    </a:ext>
                  </a:extLst>
                </a:gridCol>
                <a:gridCol w="208280">
                  <a:extLst>
                    <a:ext uri="{9D8B030D-6E8A-4147-A177-3AD203B41FA5}">
                      <a16:colId xmlns:a16="http://schemas.microsoft.com/office/drawing/2014/main" val="1021886162"/>
                    </a:ext>
                  </a:extLst>
                </a:gridCol>
                <a:gridCol w="208280">
                  <a:extLst>
                    <a:ext uri="{9D8B030D-6E8A-4147-A177-3AD203B41FA5}">
                      <a16:colId xmlns:a16="http://schemas.microsoft.com/office/drawing/2014/main" val="2694241768"/>
                    </a:ext>
                  </a:extLst>
                </a:gridCol>
                <a:gridCol w="246888">
                  <a:extLst>
                    <a:ext uri="{9D8B030D-6E8A-4147-A177-3AD203B41FA5}">
                      <a16:colId xmlns:a16="http://schemas.microsoft.com/office/drawing/2014/main" val="3385783984"/>
                    </a:ext>
                  </a:extLst>
                </a:gridCol>
                <a:gridCol w="208280">
                  <a:extLst>
                    <a:ext uri="{9D8B030D-6E8A-4147-A177-3AD203B41FA5}">
                      <a16:colId xmlns:a16="http://schemas.microsoft.com/office/drawing/2014/main" val="989811275"/>
                    </a:ext>
                  </a:extLst>
                </a:gridCol>
                <a:gridCol w="208280">
                  <a:extLst>
                    <a:ext uri="{9D8B030D-6E8A-4147-A177-3AD203B41FA5}">
                      <a16:colId xmlns:a16="http://schemas.microsoft.com/office/drawing/2014/main" val="157240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8210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- 2019-02-12 09:28:24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https://scontent.xx.fbcdn.net/v/t1.0-1/10406474_1514780885450808_8406381435352955128_n.jpg?_nc_cat=106&amp;_nc_ht=scontent.xx&amp;oh=f21fda163ec22d541ee5eeaa72bd5397&amp;oe=5D4A43CB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0990004"/>
                  </a:ext>
                </a:extLst>
              </a:tr>
            </a:tbl>
          </a:graphicData>
        </a:graphic>
      </p:graphicFrame>
      <p:sp>
        <p:nvSpPr>
          <p:cNvPr id="4" name="Text Placeholder 3">
            <a:extLst>
              <a:ext uri="{FF2B5EF4-FFF2-40B4-BE49-F238E27FC236}">
                <a16:creationId xmlns:a16="http://schemas.microsoft.com/office/drawing/2014/main" id="{D3574A64-87AD-46BA-A888-BC4964A28610}"/>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597918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BC2BA-A9D8-4E64-BECE-01FA4B276040}"/>
              </a:ext>
            </a:extLst>
          </p:cNvPr>
          <p:cNvSpPr>
            <a:spLocks noGrp="1"/>
          </p:cNvSpPr>
          <p:nvPr>
            <p:ph type="title"/>
          </p:nvPr>
        </p:nvSpPr>
        <p:spPr/>
        <p:txBody>
          <a:bodyPr/>
          <a:lstStyle/>
          <a:p>
            <a:r>
              <a:rPr lang="en-US"/>
              <a:t>Facebook Own Posts Table | TrendSet - 4 of 15</a:t>
            </a:r>
          </a:p>
        </p:txBody>
      </p:sp>
      <p:graphicFrame>
        <p:nvGraphicFramePr>
          <p:cNvPr id="5" name="Table Placeholder 4">
            <a:extLst>
              <a:ext uri="{FF2B5EF4-FFF2-40B4-BE49-F238E27FC236}">
                <a16:creationId xmlns:a16="http://schemas.microsoft.com/office/drawing/2014/main" id="{14D78CB3-3325-4FF7-B62A-9335C66F2302}"/>
              </a:ext>
            </a:extLst>
          </p:cNvPr>
          <p:cNvGraphicFramePr>
            <a:graphicFrameLocks noGrp="1"/>
          </p:cNvGraphicFramePr>
          <p:nvPr>
            <p:ph type="tbl" sz="quarter" idx="13"/>
            <p:extLst>
              <p:ext uri="{D42A27DB-BD31-4B8C-83A1-F6EECF244321}">
                <p14:modId xmlns:p14="http://schemas.microsoft.com/office/powerpoint/2010/main" val="338020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204687486"/>
                    </a:ext>
                  </a:extLst>
                </a:gridCol>
                <a:gridCol w="822959">
                  <a:extLst>
                    <a:ext uri="{9D8B030D-6E8A-4147-A177-3AD203B41FA5}">
                      <a16:colId xmlns:a16="http://schemas.microsoft.com/office/drawing/2014/main" val="3051056195"/>
                    </a:ext>
                  </a:extLst>
                </a:gridCol>
                <a:gridCol w="208280">
                  <a:extLst>
                    <a:ext uri="{9D8B030D-6E8A-4147-A177-3AD203B41FA5}">
                      <a16:colId xmlns:a16="http://schemas.microsoft.com/office/drawing/2014/main" val="2066571975"/>
                    </a:ext>
                  </a:extLst>
                </a:gridCol>
                <a:gridCol w="246888">
                  <a:extLst>
                    <a:ext uri="{9D8B030D-6E8A-4147-A177-3AD203B41FA5}">
                      <a16:colId xmlns:a16="http://schemas.microsoft.com/office/drawing/2014/main" val="1787258196"/>
                    </a:ext>
                  </a:extLst>
                </a:gridCol>
                <a:gridCol w="246888">
                  <a:extLst>
                    <a:ext uri="{9D8B030D-6E8A-4147-A177-3AD203B41FA5}">
                      <a16:colId xmlns:a16="http://schemas.microsoft.com/office/drawing/2014/main" val="2206605866"/>
                    </a:ext>
                  </a:extLst>
                </a:gridCol>
                <a:gridCol w="246888">
                  <a:extLst>
                    <a:ext uri="{9D8B030D-6E8A-4147-A177-3AD203B41FA5}">
                      <a16:colId xmlns:a16="http://schemas.microsoft.com/office/drawing/2014/main" val="550278722"/>
                    </a:ext>
                  </a:extLst>
                </a:gridCol>
                <a:gridCol w="208280">
                  <a:extLst>
                    <a:ext uri="{9D8B030D-6E8A-4147-A177-3AD203B41FA5}">
                      <a16:colId xmlns:a16="http://schemas.microsoft.com/office/drawing/2014/main" val="1523047996"/>
                    </a:ext>
                  </a:extLst>
                </a:gridCol>
                <a:gridCol w="208280">
                  <a:extLst>
                    <a:ext uri="{9D8B030D-6E8A-4147-A177-3AD203B41FA5}">
                      <a16:colId xmlns:a16="http://schemas.microsoft.com/office/drawing/2014/main" val="2504199153"/>
                    </a:ext>
                  </a:extLst>
                </a:gridCol>
                <a:gridCol w="208280">
                  <a:extLst>
                    <a:ext uri="{9D8B030D-6E8A-4147-A177-3AD203B41FA5}">
                      <a16:colId xmlns:a16="http://schemas.microsoft.com/office/drawing/2014/main" val="2717011620"/>
                    </a:ext>
                  </a:extLst>
                </a:gridCol>
                <a:gridCol w="208280">
                  <a:extLst>
                    <a:ext uri="{9D8B030D-6E8A-4147-A177-3AD203B41FA5}">
                      <a16:colId xmlns:a16="http://schemas.microsoft.com/office/drawing/2014/main" val="3548426076"/>
                    </a:ext>
                  </a:extLst>
                </a:gridCol>
                <a:gridCol w="208280">
                  <a:extLst>
                    <a:ext uri="{9D8B030D-6E8A-4147-A177-3AD203B41FA5}">
                      <a16:colId xmlns:a16="http://schemas.microsoft.com/office/drawing/2014/main" val="810913192"/>
                    </a:ext>
                  </a:extLst>
                </a:gridCol>
                <a:gridCol w="208280">
                  <a:extLst>
                    <a:ext uri="{9D8B030D-6E8A-4147-A177-3AD203B41FA5}">
                      <a16:colId xmlns:a16="http://schemas.microsoft.com/office/drawing/2014/main" val="1913933550"/>
                    </a:ext>
                  </a:extLst>
                </a:gridCol>
                <a:gridCol w="208280">
                  <a:extLst>
                    <a:ext uri="{9D8B030D-6E8A-4147-A177-3AD203B41FA5}">
                      <a16:colId xmlns:a16="http://schemas.microsoft.com/office/drawing/2014/main" val="3867611769"/>
                    </a:ext>
                  </a:extLst>
                </a:gridCol>
                <a:gridCol w="246888">
                  <a:extLst>
                    <a:ext uri="{9D8B030D-6E8A-4147-A177-3AD203B41FA5}">
                      <a16:colId xmlns:a16="http://schemas.microsoft.com/office/drawing/2014/main" val="4173838865"/>
                    </a:ext>
                  </a:extLst>
                </a:gridCol>
                <a:gridCol w="246888">
                  <a:extLst>
                    <a:ext uri="{9D8B030D-6E8A-4147-A177-3AD203B41FA5}">
                      <a16:colId xmlns:a16="http://schemas.microsoft.com/office/drawing/2014/main" val="3369047364"/>
                    </a:ext>
                  </a:extLst>
                </a:gridCol>
                <a:gridCol w="246888">
                  <a:extLst>
                    <a:ext uri="{9D8B030D-6E8A-4147-A177-3AD203B41FA5}">
                      <a16:colId xmlns:a16="http://schemas.microsoft.com/office/drawing/2014/main" val="4196129607"/>
                    </a:ext>
                  </a:extLst>
                </a:gridCol>
                <a:gridCol w="208280">
                  <a:extLst>
                    <a:ext uri="{9D8B030D-6E8A-4147-A177-3AD203B41FA5}">
                      <a16:colId xmlns:a16="http://schemas.microsoft.com/office/drawing/2014/main" val="2214492678"/>
                    </a:ext>
                  </a:extLst>
                </a:gridCol>
                <a:gridCol w="246888">
                  <a:extLst>
                    <a:ext uri="{9D8B030D-6E8A-4147-A177-3AD203B41FA5}">
                      <a16:colId xmlns:a16="http://schemas.microsoft.com/office/drawing/2014/main" val="500690556"/>
                    </a:ext>
                  </a:extLst>
                </a:gridCol>
                <a:gridCol w="246888">
                  <a:extLst>
                    <a:ext uri="{9D8B030D-6E8A-4147-A177-3AD203B41FA5}">
                      <a16:colId xmlns:a16="http://schemas.microsoft.com/office/drawing/2014/main" val="1498785803"/>
                    </a:ext>
                  </a:extLst>
                </a:gridCol>
                <a:gridCol w="246888">
                  <a:extLst>
                    <a:ext uri="{9D8B030D-6E8A-4147-A177-3AD203B41FA5}">
                      <a16:colId xmlns:a16="http://schemas.microsoft.com/office/drawing/2014/main" val="616075620"/>
                    </a:ext>
                  </a:extLst>
                </a:gridCol>
                <a:gridCol w="208280">
                  <a:extLst>
                    <a:ext uri="{9D8B030D-6E8A-4147-A177-3AD203B41FA5}">
                      <a16:colId xmlns:a16="http://schemas.microsoft.com/office/drawing/2014/main" val="2182170355"/>
                    </a:ext>
                  </a:extLst>
                </a:gridCol>
                <a:gridCol w="208280">
                  <a:extLst>
                    <a:ext uri="{9D8B030D-6E8A-4147-A177-3AD203B41FA5}">
                      <a16:colId xmlns:a16="http://schemas.microsoft.com/office/drawing/2014/main" val="2606734010"/>
                    </a:ext>
                  </a:extLst>
                </a:gridCol>
                <a:gridCol w="246888">
                  <a:extLst>
                    <a:ext uri="{9D8B030D-6E8A-4147-A177-3AD203B41FA5}">
                      <a16:colId xmlns:a16="http://schemas.microsoft.com/office/drawing/2014/main" val="472332277"/>
                    </a:ext>
                  </a:extLst>
                </a:gridCol>
                <a:gridCol w="208280">
                  <a:extLst>
                    <a:ext uri="{9D8B030D-6E8A-4147-A177-3AD203B41FA5}">
                      <a16:colId xmlns:a16="http://schemas.microsoft.com/office/drawing/2014/main" val="2751605473"/>
                    </a:ext>
                  </a:extLst>
                </a:gridCol>
                <a:gridCol w="208280">
                  <a:extLst>
                    <a:ext uri="{9D8B030D-6E8A-4147-A177-3AD203B41FA5}">
                      <a16:colId xmlns:a16="http://schemas.microsoft.com/office/drawing/2014/main" val="2756867100"/>
                    </a:ext>
                  </a:extLst>
                </a:gridCol>
                <a:gridCol w="208280">
                  <a:extLst>
                    <a:ext uri="{9D8B030D-6E8A-4147-A177-3AD203B41FA5}">
                      <a16:colId xmlns:a16="http://schemas.microsoft.com/office/drawing/2014/main" val="2837535131"/>
                    </a:ext>
                  </a:extLst>
                </a:gridCol>
                <a:gridCol w="246888">
                  <a:extLst>
                    <a:ext uri="{9D8B030D-6E8A-4147-A177-3AD203B41FA5}">
                      <a16:colId xmlns:a16="http://schemas.microsoft.com/office/drawing/2014/main" val="3464345434"/>
                    </a:ext>
                  </a:extLst>
                </a:gridCol>
                <a:gridCol w="208280">
                  <a:extLst>
                    <a:ext uri="{9D8B030D-6E8A-4147-A177-3AD203B41FA5}">
                      <a16:colId xmlns:a16="http://schemas.microsoft.com/office/drawing/2014/main" val="120863722"/>
                    </a:ext>
                  </a:extLst>
                </a:gridCol>
                <a:gridCol w="208280">
                  <a:extLst>
                    <a:ext uri="{9D8B030D-6E8A-4147-A177-3AD203B41FA5}">
                      <a16:colId xmlns:a16="http://schemas.microsoft.com/office/drawing/2014/main" val="352575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201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- 2019-02-05 11:33:35 </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 auf der TrendSet Winter 2019:
https://www.youtube.com/user/TrendSetTV
Hier kommen unsere aktuellen Messevideos zu den Neuheiten, Produkten und Trends aus den 14 Interiors &amp; Lifestyle Fair Areas und den 4 Topic Areas der TrendSet sowie für Ostern 2019 und zu Preview-Produkten für Herbst/Winter 2019.20. Viel Spaß beim Anschauen!
#trendsetmuenchen #trendset #trends #ss2019 #springsummer2019 #ostern2019 #easter2019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https://external.xx.fbcdn.net/safe_image.php?d=AQB8-p0kSc5hQKvh&amp;w=720&amp;h=720&amp;url=https%3A%2F%2Fyt3.ggpht.com%2Fa-%2FAAuE7mCFZvikKoV0HGh_YRjc8k7Dyz8DVy5w_30yYw%3Ds900-mo-c-c0xffffffff-rj-k-no&amp;cfs=1&amp;_nc_hash=AQAHYWn0G-0el4qR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5361824"/>
                  </a:ext>
                </a:extLst>
              </a:tr>
            </a:tbl>
          </a:graphicData>
        </a:graphic>
      </p:graphicFrame>
      <p:sp>
        <p:nvSpPr>
          <p:cNvPr id="4" name="Text Placeholder 3">
            <a:extLst>
              <a:ext uri="{FF2B5EF4-FFF2-40B4-BE49-F238E27FC236}">
                <a16:creationId xmlns:a16="http://schemas.microsoft.com/office/drawing/2014/main" id="{3B8ACCA6-5E3E-4730-8053-7DB1CE1C59F9}"/>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950649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47F7E-60F2-4E26-85AD-4975A8B2463A}"/>
              </a:ext>
            </a:extLst>
          </p:cNvPr>
          <p:cNvSpPr>
            <a:spLocks noGrp="1"/>
          </p:cNvSpPr>
          <p:nvPr>
            <p:ph type="title"/>
          </p:nvPr>
        </p:nvSpPr>
        <p:spPr/>
        <p:txBody>
          <a:bodyPr/>
          <a:lstStyle/>
          <a:p>
            <a:r>
              <a:rPr lang="en-US"/>
              <a:t>Facebook Own Posts Table | TrendSet - 5 of 15</a:t>
            </a:r>
          </a:p>
        </p:txBody>
      </p:sp>
      <p:graphicFrame>
        <p:nvGraphicFramePr>
          <p:cNvPr id="5" name="Table Placeholder 4">
            <a:extLst>
              <a:ext uri="{FF2B5EF4-FFF2-40B4-BE49-F238E27FC236}">
                <a16:creationId xmlns:a16="http://schemas.microsoft.com/office/drawing/2014/main" id="{8457FBB7-0392-4889-A39C-6931F8DD180B}"/>
              </a:ext>
            </a:extLst>
          </p:cNvPr>
          <p:cNvGraphicFramePr>
            <a:graphicFrameLocks noGrp="1"/>
          </p:cNvGraphicFramePr>
          <p:nvPr>
            <p:ph type="tbl" sz="quarter" idx="13"/>
            <p:extLst>
              <p:ext uri="{D42A27DB-BD31-4B8C-83A1-F6EECF244321}">
                <p14:modId xmlns:p14="http://schemas.microsoft.com/office/powerpoint/2010/main" val="101423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446204954"/>
                    </a:ext>
                  </a:extLst>
                </a:gridCol>
                <a:gridCol w="822959">
                  <a:extLst>
                    <a:ext uri="{9D8B030D-6E8A-4147-A177-3AD203B41FA5}">
                      <a16:colId xmlns:a16="http://schemas.microsoft.com/office/drawing/2014/main" val="1671500638"/>
                    </a:ext>
                  </a:extLst>
                </a:gridCol>
                <a:gridCol w="208280">
                  <a:extLst>
                    <a:ext uri="{9D8B030D-6E8A-4147-A177-3AD203B41FA5}">
                      <a16:colId xmlns:a16="http://schemas.microsoft.com/office/drawing/2014/main" val="34819419"/>
                    </a:ext>
                  </a:extLst>
                </a:gridCol>
                <a:gridCol w="246888">
                  <a:extLst>
                    <a:ext uri="{9D8B030D-6E8A-4147-A177-3AD203B41FA5}">
                      <a16:colId xmlns:a16="http://schemas.microsoft.com/office/drawing/2014/main" val="3865304820"/>
                    </a:ext>
                  </a:extLst>
                </a:gridCol>
                <a:gridCol w="246888">
                  <a:extLst>
                    <a:ext uri="{9D8B030D-6E8A-4147-A177-3AD203B41FA5}">
                      <a16:colId xmlns:a16="http://schemas.microsoft.com/office/drawing/2014/main" val="3961003694"/>
                    </a:ext>
                  </a:extLst>
                </a:gridCol>
                <a:gridCol w="246888">
                  <a:extLst>
                    <a:ext uri="{9D8B030D-6E8A-4147-A177-3AD203B41FA5}">
                      <a16:colId xmlns:a16="http://schemas.microsoft.com/office/drawing/2014/main" val="544389178"/>
                    </a:ext>
                  </a:extLst>
                </a:gridCol>
                <a:gridCol w="208280">
                  <a:extLst>
                    <a:ext uri="{9D8B030D-6E8A-4147-A177-3AD203B41FA5}">
                      <a16:colId xmlns:a16="http://schemas.microsoft.com/office/drawing/2014/main" val="179098118"/>
                    </a:ext>
                  </a:extLst>
                </a:gridCol>
                <a:gridCol w="208280">
                  <a:extLst>
                    <a:ext uri="{9D8B030D-6E8A-4147-A177-3AD203B41FA5}">
                      <a16:colId xmlns:a16="http://schemas.microsoft.com/office/drawing/2014/main" val="1170990978"/>
                    </a:ext>
                  </a:extLst>
                </a:gridCol>
                <a:gridCol w="208280">
                  <a:extLst>
                    <a:ext uri="{9D8B030D-6E8A-4147-A177-3AD203B41FA5}">
                      <a16:colId xmlns:a16="http://schemas.microsoft.com/office/drawing/2014/main" val="1329520994"/>
                    </a:ext>
                  </a:extLst>
                </a:gridCol>
                <a:gridCol w="208280">
                  <a:extLst>
                    <a:ext uri="{9D8B030D-6E8A-4147-A177-3AD203B41FA5}">
                      <a16:colId xmlns:a16="http://schemas.microsoft.com/office/drawing/2014/main" val="2020678392"/>
                    </a:ext>
                  </a:extLst>
                </a:gridCol>
                <a:gridCol w="208280">
                  <a:extLst>
                    <a:ext uri="{9D8B030D-6E8A-4147-A177-3AD203B41FA5}">
                      <a16:colId xmlns:a16="http://schemas.microsoft.com/office/drawing/2014/main" val="1446408027"/>
                    </a:ext>
                  </a:extLst>
                </a:gridCol>
                <a:gridCol w="208280">
                  <a:extLst>
                    <a:ext uri="{9D8B030D-6E8A-4147-A177-3AD203B41FA5}">
                      <a16:colId xmlns:a16="http://schemas.microsoft.com/office/drawing/2014/main" val="2175537742"/>
                    </a:ext>
                  </a:extLst>
                </a:gridCol>
                <a:gridCol w="208280">
                  <a:extLst>
                    <a:ext uri="{9D8B030D-6E8A-4147-A177-3AD203B41FA5}">
                      <a16:colId xmlns:a16="http://schemas.microsoft.com/office/drawing/2014/main" val="2998527646"/>
                    </a:ext>
                  </a:extLst>
                </a:gridCol>
                <a:gridCol w="246888">
                  <a:extLst>
                    <a:ext uri="{9D8B030D-6E8A-4147-A177-3AD203B41FA5}">
                      <a16:colId xmlns:a16="http://schemas.microsoft.com/office/drawing/2014/main" val="3802566349"/>
                    </a:ext>
                  </a:extLst>
                </a:gridCol>
                <a:gridCol w="246888">
                  <a:extLst>
                    <a:ext uri="{9D8B030D-6E8A-4147-A177-3AD203B41FA5}">
                      <a16:colId xmlns:a16="http://schemas.microsoft.com/office/drawing/2014/main" val="3633614227"/>
                    </a:ext>
                  </a:extLst>
                </a:gridCol>
                <a:gridCol w="246888">
                  <a:extLst>
                    <a:ext uri="{9D8B030D-6E8A-4147-A177-3AD203B41FA5}">
                      <a16:colId xmlns:a16="http://schemas.microsoft.com/office/drawing/2014/main" val="3134970178"/>
                    </a:ext>
                  </a:extLst>
                </a:gridCol>
                <a:gridCol w="208280">
                  <a:extLst>
                    <a:ext uri="{9D8B030D-6E8A-4147-A177-3AD203B41FA5}">
                      <a16:colId xmlns:a16="http://schemas.microsoft.com/office/drawing/2014/main" val="656216200"/>
                    </a:ext>
                  </a:extLst>
                </a:gridCol>
                <a:gridCol w="246888">
                  <a:extLst>
                    <a:ext uri="{9D8B030D-6E8A-4147-A177-3AD203B41FA5}">
                      <a16:colId xmlns:a16="http://schemas.microsoft.com/office/drawing/2014/main" val="2410573751"/>
                    </a:ext>
                  </a:extLst>
                </a:gridCol>
                <a:gridCol w="246888">
                  <a:extLst>
                    <a:ext uri="{9D8B030D-6E8A-4147-A177-3AD203B41FA5}">
                      <a16:colId xmlns:a16="http://schemas.microsoft.com/office/drawing/2014/main" val="545239847"/>
                    </a:ext>
                  </a:extLst>
                </a:gridCol>
                <a:gridCol w="246888">
                  <a:extLst>
                    <a:ext uri="{9D8B030D-6E8A-4147-A177-3AD203B41FA5}">
                      <a16:colId xmlns:a16="http://schemas.microsoft.com/office/drawing/2014/main" val="2653959797"/>
                    </a:ext>
                  </a:extLst>
                </a:gridCol>
                <a:gridCol w="208280">
                  <a:extLst>
                    <a:ext uri="{9D8B030D-6E8A-4147-A177-3AD203B41FA5}">
                      <a16:colId xmlns:a16="http://schemas.microsoft.com/office/drawing/2014/main" val="2044696954"/>
                    </a:ext>
                  </a:extLst>
                </a:gridCol>
                <a:gridCol w="208280">
                  <a:extLst>
                    <a:ext uri="{9D8B030D-6E8A-4147-A177-3AD203B41FA5}">
                      <a16:colId xmlns:a16="http://schemas.microsoft.com/office/drawing/2014/main" val="708893921"/>
                    </a:ext>
                  </a:extLst>
                </a:gridCol>
                <a:gridCol w="246888">
                  <a:extLst>
                    <a:ext uri="{9D8B030D-6E8A-4147-A177-3AD203B41FA5}">
                      <a16:colId xmlns:a16="http://schemas.microsoft.com/office/drawing/2014/main" val="2937005220"/>
                    </a:ext>
                  </a:extLst>
                </a:gridCol>
                <a:gridCol w="208280">
                  <a:extLst>
                    <a:ext uri="{9D8B030D-6E8A-4147-A177-3AD203B41FA5}">
                      <a16:colId xmlns:a16="http://schemas.microsoft.com/office/drawing/2014/main" val="1140303583"/>
                    </a:ext>
                  </a:extLst>
                </a:gridCol>
                <a:gridCol w="208280">
                  <a:extLst>
                    <a:ext uri="{9D8B030D-6E8A-4147-A177-3AD203B41FA5}">
                      <a16:colId xmlns:a16="http://schemas.microsoft.com/office/drawing/2014/main" val="1801598161"/>
                    </a:ext>
                  </a:extLst>
                </a:gridCol>
                <a:gridCol w="208280">
                  <a:extLst>
                    <a:ext uri="{9D8B030D-6E8A-4147-A177-3AD203B41FA5}">
                      <a16:colId xmlns:a16="http://schemas.microsoft.com/office/drawing/2014/main" val="2975865162"/>
                    </a:ext>
                  </a:extLst>
                </a:gridCol>
                <a:gridCol w="246888">
                  <a:extLst>
                    <a:ext uri="{9D8B030D-6E8A-4147-A177-3AD203B41FA5}">
                      <a16:colId xmlns:a16="http://schemas.microsoft.com/office/drawing/2014/main" val="1966510436"/>
                    </a:ext>
                  </a:extLst>
                </a:gridCol>
                <a:gridCol w="208280">
                  <a:extLst>
                    <a:ext uri="{9D8B030D-6E8A-4147-A177-3AD203B41FA5}">
                      <a16:colId xmlns:a16="http://schemas.microsoft.com/office/drawing/2014/main" val="3242745517"/>
                    </a:ext>
                  </a:extLst>
                </a:gridCol>
                <a:gridCol w="208280">
                  <a:extLst>
                    <a:ext uri="{9D8B030D-6E8A-4147-A177-3AD203B41FA5}">
                      <a16:colId xmlns:a16="http://schemas.microsoft.com/office/drawing/2014/main" val="346711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4441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- 2019-01-31 10:00:00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Jetzt Messestand anmelden unter https://trendset.de/aussteller/anmeldung/
Die Anmeldefrist für die TrendSet Sommer 2019 vom 6. bis 8. Juli 2019 in München läuft noch bis 15.02.2019! Also keine Zeit verlieren und am besten gleich über unsere Homepage anmelden: Anmeldung downloaden, ausfüllen und an die TrendSet faxen oder mailen.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https://scontent.xx.fbcdn.net/v/t1.0-9/p720x720/51341374_2288654154498508_3592523822781169664_o.jpg?_nc_cat=111&amp;_nc_ht=scontent.xx&amp;oh=3858569c859cd7c4a4952171335ddf70&amp;oe=5D41DEFC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5999495"/>
                  </a:ext>
                </a:extLst>
              </a:tr>
            </a:tbl>
          </a:graphicData>
        </a:graphic>
      </p:graphicFrame>
      <p:sp>
        <p:nvSpPr>
          <p:cNvPr id="4" name="Text Placeholder 3">
            <a:extLst>
              <a:ext uri="{FF2B5EF4-FFF2-40B4-BE49-F238E27FC236}">
                <a16:creationId xmlns:a16="http://schemas.microsoft.com/office/drawing/2014/main" id="{E0CA7DED-0198-4697-AC3F-169AD060A59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270657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E764-897C-4FE4-89FF-1135741E0AD8}"/>
              </a:ext>
            </a:extLst>
          </p:cNvPr>
          <p:cNvSpPr>
            <a:spLocks noGrp="1"/>
          </p:cNvSpPr>
          <p:nvPr>
            <p:ph type="title"/>
          </p:nvPr>
        </p:nvSpPr>
        <p:spPr/>
        <p:txBody>
          <a:bodyPr/>
          <a:lstStyle/>
          <a:p>
            <a:r>
              <a:rPr lang="en-US"/>
              <a:t>Facebook Own Posts Table | TrendSet - 6 of 15</a:t>
            </a:r>
          </a:p>
        </p:txBody>
      </p:sp>
      <p:graphicFrame>
        <p:nvGraphicFramePr>
          <p:cNvPr id="5" name="Table Placeholder 4">
            <a:extLst>
              <a:ext uri="{FF2B5EF4-FFF2-40B4-BE49-F238E27FC236}">
                <a16:creationId xmlns:a16="http://schemas.microsoft.com/office/drawing/2014/main" id="{1AFEC8B0-0A1B-4E3E-A89B-E537BC845BBD}"/>
              </a:ext>
            </a:extLst>
          </p:cNvPr>
          <p:cNvGraphicFramePr>
            <a:graphicFrameLocks noGrp="1"/>
          </p:cNvGraphicFramePr>
          <p:nvPr>
            <p:ph type="tbl" sz="quarter" idx="13"/>
            <p:extLst>
              <p:ext uri="{D42A27DB-BD31-4B8C-83A1-F6EECF244321}">
                <p14:modId xmlns:p14="http://schemas.microsoft.com/office/powerpoint/2010/main" val="214452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494711301"/>
                    </a:ext>
                  </a:extLst>
                </a:gridCol>
                <a:gridCol w="822959">
                  <a:extLst>
                    <a:ext uri="{9D8B030D-6E8A-4147-A177-3AD203B41FA5}">
                      <a16:colId xmlns:a16="http://schemas.microsoft.com/office/drawing/2014/main" val="2285053422"/>
                    </a:ext>
                  </a:extLst>
                </a:gridCol>
                <a:gridCol w="208280">
                  <a:extLst>
                    <a:ext uri="{9D8B030D-6E8A-4147-A177-3AD203B41FA5}">
                      <a16:colId xmlns:a16="http://schemas.microsoft.com/office/drawing/2014/main" val="2236533212"/>
                    </a:ext>
                  </a:extLst>
                </a:gridCol>
                <a:gridCol w="246888">
                  <a:extLst>
                    <a:ext uri="{9D8B030D-6E8A-4147-A177-3AD203B41FA5}">
                      <a16:colId xmlns:a16="http://schemas.microsoft.com/office/drawing/2014/main" val="2547871450"/>
                    </a:ext>
                  </a:extLst>
                </a:gridCol>
                <a:gridCol w="246888">
                  <a:extLst>
                    <a:ext uri="{9D8B030D-6E8A-4147-A177-3AD203B41FA5}">
                      <a16:colId xmlns:a16="http://schemas.microsoft.com/office/drawing/2014/main" val="1640872427"/>
                    </a:ext>
                  </a:extLst>
                </a:gridCol>
                <a:gridCol w="246888">
                  <a:extLst>
                    <a:ext uri="{9D8B030D-6E8A-4147-A177-3AD203B41FA5}">
                      <a16:colId xmlns:a16="http://schemas.microsoft.com/office/drawing/2014/main" val="3324096333"/>
                    </a:ext>
                  </a:extLst>
                </a:gridCol>
                <a:gridCol w="208280">
                  <a:extLst>
                    <a:ext uri="{9D8B030D-6E8A-4147-A177-3AD203B41FA5}">
                      <a16:colId xmlns:a16="http://schemas.microsoft.com/office/drawing/2014/main" val="296400822"/>
                    </a:ext>
                  </a:extLst>
                </a:gridCol>
                <a:gridCol w="208280">
                  <a:extLst>
                    <a:ext uri="{9D8B030D-6E8A-4147-A177-3AD203B41FA5}">
                      <a16:colId xmlns:a16="http://schemas.microsoft.com/office/drawing/2014/main" val="3925886435"/>
                    </a:ext>
                  </a:extLst>
                </a:gridCol>
                <a:gridCol w="208280">
                  <a:extLst>
                    <a:ext uri="{9D8B030D-6E8A-4147-A177-3AD203B41FA5}">
                      <a16:colId xmlns:a16="http://schemas.microsoft.com/office/drawing/2014/main" val="3631754578"/>
                    </a:ext>
                  </a:extLst>
                </a:gridCol>
                <a:gridCol w="208280">
                  <a:extLst>
                    <a:ext uri="{9D8B030D-6E8A-4147-A177-3AD203B41FA5}">
                      <a16:colId xmlns:a16="http://schemas.microsoft.com/office/drawing/2014/main" val="1114044644"/>
                    </a:ext>
                  </a:extLst>
                </a:gridCol>
                <a:gridCol w="208280">
                  <a:extLst>
                    <a:ext uri="{9D8B030D-6E8A-4147-A177-3AD203B41FA5}">
                      <a16:colId xmlns:a16="http://schemas.microsoft.com/office/drawing/2014/main" val="3872334207"/>
                    </a:ext>
                  </a:extLst>
                </a:gridCol>
                <a:gridCol w="208280">
                  <a:extLst>
                    <a:ext uri="{9D8B030D-6E8A-4147-A177-3AD203B41FA5}">
                      <a16:colId xmlns:a16="http://schemas.microsoft.com/office/drawing/2014/main" val="3015174016"/>
                    </a:ext>
                  </a:extLst>
                </a:gridCol>
                <a:gridCol w="208280">
                  <a:extLst>
                    <a:ext uri="{9D8B030D-6E8A-4147-A177-3AD203B41FA5}">
                      <a16:colId xmlns:a16="http://schemas.microsoft.com/office/drawing/2014/main" val="3976890250"/>
                    </a:ext>
                  </a:extLst>
                </a:gridCol>
                <a:gridCol w="246888">
                  <a:extLst>
                    <a:ext uri="{9D8B030D-6E8A-4147-A177-3AD203B41FA5}">
                      <a16:colId xmlns:a16="http://schemas.microsoft.com/office/drawing/2014/main" val="815568184"/>
                    </a:ext>
                  </a:extLst>
                </a:gridCol>
                <a:gridCol w="246888">
                  <a:extLst>
                    <a:ext uri="{9D8B030D-6E8A-4147-A177-3AD203B41FA5}">
                      <a16:colId xmlns:a16="http://schemas.microsoft.com/office/drawing/2014/main" val="957009921"/>
                    </a:ext>
                  </a:extLst>
                </a:gridCol>
                <a:gridCol w="246888">
                  <a:extLst>
                    <a:ext uri="{9D8B030D-6E8A-4147-A177-3AD203B41FA5}">
                      <a16:colId xmlns:a16="http://schemas.microsoft.com/office/drawing/2014/main" val="3234118158"/>
                    </a:ext>
                  </a:extLst>
                </a:gridCol>
                <a:gridCol w="208280">
                  <a:extLst>
                    <a:ext uri="{9D8B030D-6E8A-4147-A177-3AD203B41FA5}">
                      <a16:colId xmlns:a16="http://schemas.microsoft.com/office/drawing/2014/main" val="1078297561"/>
                    </a:ext>
                  </a:extLst>
                </a:gridCol>
                <a:gridCol w="246888">
                  <a:extLst>
                    <a:ext uri="{9D8B030D-6E8A-4147-A177-3AD203B41FA5}">
                      <a16:colId xmlns:a16="http://schemas.microsoft.com/office/drawing/2014/main" val="2356824176"/>
                    </a:ext>
                  </a:extLst>
                </a:gridCol>
                <a:gridCol w="246888">
                  <a:extLst>
                    <a:ext uri="{9D8B030D-6E8A-4147-A177-3AD203B41FA5}">
                      <a16:colId xmlns:a16="http://schemas.microsoft.com/office/drawing/2014/main" val="1480098624"/>
                    </a:ext>
                  </a:extLst>
                </a:gridCol>
                <a:gridCol w="246888">
                  <a:extLst>
                    <a:ext uri="{9D8B030D-6E8A-4147-A177-3AD203B41FA5}">
                      <a16:colId xmlns:a16="http://schemas.microsoft.com/office/drawing/2014/main" val="152701875"/>
                    </a:ext>
                  </a:extLst>
                </a:gridCol>
                <a:gridCol w="208280">
                  <a:extLst>
                    <a:ext uri="{9D8B030D-6E8A-4147-A177-3AD203B41FA5}">
                      <a16:colId xmlns:a16="http://schemas.microsoft.com/office/drawing/2014/main" val="1376709715"/>
                    </a:ext>
                  </a:extLst>
                </a:gridCol>
                <a:gridCol w="208280">
                  <a:extLst>
                    <a:ext uri="{9D8B030D-6E8A-4147-A177-3AD203B41FA5}">
                      <a16:colId xmlns:a16="http://schemas.microsoft.com/office/drawing/2014/main" val="1605252073"/>
                    </a:ext>
                  </a:extLst>
                </a:gridCol>
                <a:gridCol w="246888">
                  <a:extLst>
                    <a:ext uri="{9D8B030D-6E8A-4147-A177-3AD203B41FA5}">
                      <a16:colId xmlns:a16="http://schemas.microsoft.com/office/drawing/2014/main" val="2403927490"/>
                    </a:ext>
                  </a:extLst>
                </a:gridCol>
                <a:gridCol w="208280">
                  <a:extLst>
                    <a:ext uri="{9D8B030D-6E8A-4147-A177-3AD203B41FA5}">
                      <a16:colId xmlns:a16="http://schemas.microsoft.com/office/drawing/2014/main" val="2045949843"/>
                    </a:ext>
                  </a:extLst>
                </a:gridCol>
                <a:gridCol w="208280">
                  <a:extLst>
                    <a:ext uri="{9D8B030D-6E8A-4147-A177-3AD203B41FA5}">
                      <a16:colId xmlns:a16="http://schemas.microsoft.com/office/drawing/2014/main" val="815483664"/>
                    </a:ext>
                  </a:extLst>
                </a:gridCol>
                <a:gridCol w="208280">
                  <a:extLst>
                    <a:ext uri="{9D8B030D-6E8A-4147-A177-3AD203B41FA5}">
                      <a16:colId xmlns:a16="http://schemas.microsoft.com/office/drawing/2014/main" val="844385841"/>
                    </a:ext>
                  </a:extLst>
                </a:gridCol>
                <a:gridCol w="246888">
                  <a:extLst>
                    <a:ext uri="{9D8B030D-6E8A-4147-A177-3AD203B41FA5}">
                      <a16:colId xmlns:a16="http://schemas.microsoft.com/office/drawing/2014/main" val="1065093152"/>
                    </a:ext>
                  </a:extLst>
                </a:gridCol>
                <a:gridCol w="208280">
                  <a:extLst>
                    <a:ext uri="{9D8B030D-6E8A-4147-A177-3AD203B41FA5}">
                      <a16:colId xmlns:a16="http://schemas.microsoft.com/office/drawing/2014/main" val="4063624554"/>
                    </a:ext>
                  </a:extLst>
                </a:gridCol>
                <a:gridCol w="208280">
                  <a:extLst>
                    <a:ext uri="{9D8B030D-6E8A-4147-A177-3AD203B41FA5}">
                      <a16:colId xmlns:a16="http://schemas.microsoft.com/office/drawing/2014/main" val="1183753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129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- 2019-01-24 14:32:23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https://scontent.xx.fbcdn.net/v/t31.0-1/p720x720/28161443_2034556580136966_513306372477279159_o.jpg?_nc_cat=111&amp;_nc_ht=scontent.xx&amp;oh=b2fae9385da7559eb13941be261e5b45&amp;oe=5D4164A7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1408658"/>
                  </a:ext>
                </a:extLst>
              </a:tr>
            </a:tbl>
          </a:graphicData>
        </a:graphic>
      </p:graphicFrame>
      <p:sp>
        <p:nvSpPr>
          <p:cNvPr id="4" name="Text Placeholder 3">
            <a:extLst>
              <a:ext uri="{FF2B5EF4-FFF2-40B4-BE49-F238E27FC236}">
                <a16:creationId xmlns:a16="http://schemas.microsoft.com/office/drawing/2014/main" id="{F223946E-053C-444D-B308-61E78EA87159}"/>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60112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1D40-61AE-4906-95F5-C9A27FA81FD9}"/>
              </a:ext>
            </a:extLst>
          </p:cNvPr>
          <p:cNvSpPr>
            <a:spLocks noGrp="1"/>
          </p:cNvSpPr>
          <p:nvPr>
            <p:ph type="title"/>
          </p:nvPr>
        </p:nvSpPr>
        <p:spPr/>
        <p:txBody>
          <a:bodyPr/>
          <a:lstStyle/>
          <a:p>
            <a:r>
              <a:rPr lang="en-US"/>
              <a:t>Facebook Own Posts Table | TrendSet - 7 of 15</a:t>
            </a:r>
          </a:p>
        </p:txBody>
      </p:sp>
      <p:graphicFrame>
        <p:nvGraphicFramePr>
          <p:cNvPr id="5" name="Table Placeholder 4">
            <a:extLst>
              <a:ext uri="{FF2B5EF4-FFF2-40B4-BE49-F238E27FC236}">
                <a16:creationId xmlns:a16="http://schemas.microsoft.com/office/drawing/2014/main" id="{FC0C7940-36F4-473C-A82E-A4C55F2E7874}"/>
              </a:ext>
            </a:extLst>
          </p:cNvPr>
          <p:cNvGraphicFramePr>
            <a:graphicFrameLocks noGrp="1"/>
          </p:cNvGraphicFramePr>
          <p:nvPr>
            <p:ph type="tbl" sz="quarter" idx="13"/>
            <p:extLst>
              <p:ext uri="{D42A27DB-BD31-4B8C-83A1-F6EECF244321}">
                <p14:modId xmlns:p14="http://schemas.microsoft.com/office/powerpoint/2010/main" val="366629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359063404"/>
                    </a:ext>
                  </a:extLst>
                </a:gridCol>
                <a:gridCol w="822959">
                  <a:extLst>
                    <a:ext uri="{9D8B030D-6E8A-4147-A177-3AD203B41FA5}">
                      <a16:colId xmlns:a16="http://schemas.microsoft.com/office/drawing/2014/main" val="3345690238"/>
                    </a:ext>
                  </a:extLst>
                </a:gridCol>
                <a:gridCol w="208280">
                  <a:extLst>
                    <a:ext uri="{9D8B030D-6E8A-4147-A177-3AD203B41FA5}">
                      <a16:colId xmlns:a16="http://schemas.microsoft.com/office/drawing/2014/main" val="2027166017"/>
                    </a:ext>
                  </a:extLst>
                </a:gridCol>
                <a:gridCol w="246888">
                  <a:extLst>
                    <a:ext uri="{9D8B030D-6E8A-4147-A177-3AD203B41FA5}">
                      <a16:colId xmlns:a16="http://schemas.microsoft.com/office/drawing/2014/main" val="875480862"/>
                    </a:ext>
                  </a:extLst>
                </a:gridCol>
                <a:gridCol w="246888">
                  <a:extLst>
                    <a:ext uri="{9D8B030D-6E8A-4147-A177-3AD203B41FA5}">
                      <a16:colId xmlns:a16="http://schemas.microsoft.com/office/drawing/2014/main" val="927625639"/>
                    </a:ext>
                  </a:extLst>
                </a:gridCol>
                <a:gridCol w="246888">
                  <a:extLst>
                    <a:ext uri="{9D8B030D-6E8A-4147-A177-3AD203B41FA5}">
                      <a16:colId xmlns:a16="http://schemas.microsoft.com/office/drawing/2014/main" val="2887368722"/>
                    </a:ext>
                  </a:extLst>
                </a:gridCol>
                <a:gridCol w="208280">
                  <a:extLst>
                    <a:ext uri="{9D8B030D-6E8A-4147-A177-3AD203B41FA5}">
                      <a16:colId xmlns:a16="http://schemas.microsoft.com/office/drawing/2014/main" val="1414137231"/>
                    </a:ext>
                  </a:extLst>
                </a:gridCol>
                <a:gridCol w="208280">
                  <a:extLst>
                    <a:ext uri="{9D8B030D-6E8A-4147-A177-3AD203B41FA5}">
                      <a16:colId xmlns:a16="http://schemas.microsoft.com/office/drawing/2014/main" val="4222621923"/>
                    </a:ext>
                  </a:extLst>
                </a:gridCol>
                <a:gridCol w="208280">
                  <a:extLst>
                    <a:ext uri="{9D8B030D-6E8A-4147-A177-3AD203B41FA5}">
                      <a16:colId xmlns:a16="http://schemas.microsoft.com/office/drawing/2014/main" val="1636581251"/>
                    </a:ext>
                  </a:extLst>
                </a:gridCol>
                <a:gridCol w="208280">
                  <a:extLst>
                    <a:ext uri="{9D8B030D-6E8A-4147-A177-3AD203B41FA5}">
                      <a16:colId xmlns:a16="http://schemas.microsoft.com/office/drawing/2014/main" val="3367923825"/>
                    </a:ext>
                  </a:extLst>
                </a:gridCol>
                <a:gridCol w="208280">
                  <a:extLst>
                    <a:ext uri="{9D8B030D-6E8A-4147-A177-3AD203B41FA5}">
                      <a16:colId xmlns:a16="http://schemas.microsoft.com/office/drawing/2014/main" val="430732460"/>
                    </a:ext>
                  </a:extLst>
                </a:gridCol>
                <a:gridCol w="208280">
                  <a:extLst>
                    <a:ext uri="{9D8B030D-6E8A-4147-A177-3AD203B41FA5}">
                      <a16:colId xmlns:a16="http://schemas.microsoft.com/office/drawing/2014/main" val="670315702"/>
                    </a:ext>
                  </a:extLst>
                </a:gridCol>
                <a:gridCol w="208280">
                  <a:extLst>
                    <a:ext uri="{9D8B030D-6E8A-4147-A177-3AD203B41FA5}">
                      <a16:colId xmlns:a16="http://schemas.microsoft.com/office/drawing/2014/main" val="2566771776"/>
                    </a:ext>
                  </a:extLst>
                </a:gridCol>
                <a:gridCol w="246888">
                  <a:extLst>
                    <a:ext uri="{9D8B030D-6E8A-4147-A177-3AD203B41FA5}">
                      <a16:colId xmlns:a16="http://schemas.microsoft.com/office/drawing/2014/main" val="3880040081"/>
                    </a:ext>
                  </a:extLst>
                </a:gridCol>
                <a:gridCol w="246888">
                  <a:extLst>
                    <a:ext uri="{9D8B030D-6E8A-4147-A177-3AD203B41FA5}">
                      <a16:colId xmlns:a16="http://schemas.microsoft.com/office/drawing/2014/main" val="2112584770"/>
                    </a:ext>
                  </a:extLst>
                </a:gridCol>
                <a:gridCol w="246888">
                  <a:extLst>
                    <a:ext uri="{9D8B030D-6E8A-4147-A177-3AD203B41FA5}">
                      <a16:colId xmlns:a16="http://schemas.microsoft.com/office/drawing/2014/main" val="2102962291"/>
                    </a:ext>
                  </a:extLst>
                </a:gridCol>
                <a:gridCol w="208280">
                  <a:extLst>
                    <a:ext uri="{9D8B030D-6E8A-4147-A177-3AD203B41FA5}">
                      <a16:colId xmlns:a16="http://schemas.microsoft.com/office/drawing/2014/main" val="2218446865"/>
                    </a:ext>
                  </a:extLst>
                </a:gridCol>
                <a:gridCol w="246888">
                  <a:extLst>
                    <a:ext uri="{9D8B030D-6E8A-4147-A177-3AD203B41FA5}">
                      <a16:colId xmlns:a16="http://schemas.microsoft.com/office/drawing/2014/main" val="3121730117"/>
                    </a:ext>
                  </a:extLst>
                </a:gridCol>
                <a:gridCol w="246888">
                  <a:extLst>
                    <a:ext uri="{9D8B030D-6E8A-4147-A177-3AD203B41FA5}">
                      <a16:colId xmlns:a16="http://schemas.microsoft.com/office/drawing/2014/main" val="4140057564"/>
                    </a:ext>
                  </a:extLst>
                </a:gridCol>
                <a:gridCol w="246888">
                  <a:extLst>
                    <a:ext uri="{9D8B030D-6E8A-4147-A177-3AD203B41FA5}">
                      <a16:colId xmlns:a16="http://schemas.microsoft.com/office/drawing/2014/main" val="1315005939"/>
                    </a:ext>
                  </a:extLst>
                </a:gridCol>
                <a:gridCol w="208280">
                  <a:extLst>
                    <a:ext uri="{9D8B030D-6E8A-4147-A177-3AD203B41FA5}">
                      <a16:colId xmlns:a16="http://schemas.microsoft.com/office/drawing/2014/main" val="4236266869"/>
                    </a:ext>
                  </a:extLst>
                </a:gridCol>
                <a:gridCol w="208280">
                  <a:extLst>
                    <a:ext uri="{9D8B030D-6E8A-4147-A177-3AD203B41FA5}">
                      <a16:colId xmlns:a16="http://schemas.microsoft.com/office/drawing/2014/main" val="956181541"/>
                    </a:ext>
                  </a:extLst>
                </a:gridCol>
                <a:gridCol w="246888">
                  <a:extLst>
                    <a:ext uri="{9D8B030D-6E8A-4147-A177-3AD203B41FA5}">
                      <a16:colId xmlns:a16="http://schemas.microsoft.com/office/drawing/2014/main" val="1359828433"/>
                    </a:ext>
                  </a:extLst>
                </a:gridCol>
                <a:gridCol w="208280">
                  <a:extLst>
                    <a:ext uri="{9D8B030D-6E8A-4147-A177-3AD203B41FA5}">
                      <a16:colId xmlns:a16="http://schemas.microsoft.com/office/drawing/2014/main" val="4136055369"/>
                    </a:ext>
                  </a:extLst>
                </a:gridCol>
                <a:gridCol w="208280">
                  <a:extLst>
                    <a:ext uri="{9D8B030D-6E8A-4147-A177-3AD203B41FA5}">
                      <a16:colId xmlns:a16="http://schemas.microsoft.com/office/drawing/2014/main" val="3123878731"/>
                    </a:ext>
                  </a:extLst>
                </a:gridCol>
                <a:gridCol w="208280">
                  <a:extLst>
                    <a:ext uri="{9D8B030D-6E8A-4147-A177-3AD203B41FA5}">
                      <a16:colId xmlns:a16="http://schemas.microsoft.com/office/drawing/2014/main" val="4027186196"/>
                    </a:ext>
                  </a:extLst>
                </a:gridCol>
                <a:gridCol w="246888">
                  <a:extLst>
                    <a:ext uri="{9D8B030D-6E8A-4147-A177-3AD203B41FA5}">
                      <a16:colId xmlns:a16="http://schemas.microsoft.com/office/drawing/2014/main" val="4237047388"/>
                    </a:ext>
                  </a:extLst>
                </a:gridCol>
                <a:gridCol w="208280">
                  <a:extLst>
                    <a:ext uri="{9D8B030D-6E8A-4147-A177-3AD203B41FA5}">
                      <a16:colId xmlns:a16="http://schemas.microsoft.com/office/drawing/2014/main" val="1693874596"/>
                    </a:ext>
                  </a:extLst>
                </a:gridCol>
                <a:gridCol w="208280">
                  <a:extLst>
                    <a:ext uri="{9D8B030D-6E8A-4147-A177-3AD203B41FA5}">
                      <a16:colId xmlns:a16="http://schemas.microsoft.com/office/drawing/2014/main" val="240183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0088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- 2019-01-15 17:59:01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https://scontent.xx.fbcdn.net/v/t1.0-1/33398281_216040912548134_2086554163902152704_n.png?_nc_cat=105&amp;_nc_ht=scontent.xx&amp;oh=28baa1322f72e7cf00973e8815a6a8e6&amp;oe=5D4BFC38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4755594"/>
                  </a:ext>
                </a:extLst>
              </a:tr>
            </a:tbl>
          </a:graphicData>
        </a:graphic>
      </p:graphicFrame>
      <p:sp>
        <p:nvSpPr>
          <p:cNvPr id="4" name="Text Placeholder 3">
            <a:extLst>
              <a:ext uri="{FF2B5EF4-FFF2-40B4-BE49-F238E27FC236}">
                <a16:creationId xmlns:a16="http://schemas.microsoft.com/office/drawing/2014/main" id="{B16B585F-90CA-40FB-8EAA-5A848689D53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932731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D073-0880-4840-805B-0C9D781EAA81}"/>
              </a:ext>
            </a:extLst>
          </p:cNvPr>
          <p:cNvSpPr>
            <a:spLocks noGrp="1"/>
          </p:cNvSpPr>
          <p:nvPr>
            <p:ph type="title"/>
          </p:nvPr>
        </p:nvSpPr>
        <p:spPr/>
        <p:txBody>
          <a:bodyPr/>
          <a:lstStyle/>
          <a:p>
            <a:r>
              <a:rPr lang="en-US"/>
              <a:t>Facebook Own Posts Table | TrendSet - 8 of 15</a:t>
            </a:r>
          </a:p>
        </p:txBody>
      </p:sp>
      <p:graphicFrame>
        <p:nvGraphicFramePr>
          <p:cNvPr id="5" name="Table Placeholder 4">
            <a:extLst>
              <a:ext uri="{FF2B5EF4-FFF2-40B4-BE49-F238E27FC236}">
                <a16:creationId xmlns:a16="http://schemas.microsoft.com/office/drawing/2014/main" id="{1E96A1B4-1347-4B75-BB41-5866AA6115D3}"/>
              </a:ext>
            </a:extLst>
          </p:cNvPr>
          <p:cNvGraphicFramePr>
            <a:graphicFrameLocks noGrp="1"/>
          </p:cNvGraphicFramePr>
          <p:nvPr>
            <p:ph type="tbl" sz="quarter" idx="13"/>
            <p:extLst>
              <p:ext uri="{D42A27DB-BD31-4B8C-83A1-F6EECF244321}">
                <p14:modId xmlns:p14="http://schemas.microsoft.com/office/powerpoint/2010/main" val="2167646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841410054"/>
                    </a:ext>
                  </a:extLst>
                </a:gridCol>
                <a:gridCol w="822959">
                  <a:extLst>
                    <a:ext uri="{9D8B030D-6E8A-4147-A177-3AD203B41FA5}">
                      <a16:colId xmlns:a16="http://schemas.microsoft.com/office/drawing/2014/main" val="989936707"/>
                    </a:ext>
                  </a:extLst>
                </a:gridCol>
                <a:gridCol w="208280">
                  <a:extLst>
                    <a:ext uri="{9D8B030D-6E8A-4147-A177-3AD203B41FA5}">
                      <a16:colId xmlns:a16="http://schemas.microsoft.com/office/drawing/2014/main" val="2468572952"/>
                    </a:ext>
                  </a:extLst>
                </a:gridCol>
                <a:gridCol w="246888">
                  <a:extLst>
                    <a:ext uri="{9D8B030D-6E8A-4147-A177-3AD203B41FA5}">
                      <a16:colId xmlns:a16="http://schemas.microsoft.com/office/drawing/2014/main" val="1970331669"/>
                    </a:ext>
                  </a:extLst>
                </a:gridCol>
                <a:gridCol w="246888">
                  <a:extLst>
                    <a:ext uri="{9D8B030D-6E8A-4147-A177-3AD203B41FA5}">
                      <a16:colId xmlns:a16="http://schemas.microsoft.com/office/drawing/2014/main" val="3406202974"/>
                    </a:ext>
                  </a:extLst>
                </a:gridCol>
                <a:gridCol w="246888">
                  <a:extLst>
                    <a:ext uri="{9D8B030D-6E8A-4147-A177-3AD203B41FA5}">
                      <a16:colId xmlns:a16="http://schemas.microsoft.com/office/drawing/2014/main" val="3431756323"/>
                    </a:ext>
                  </a:extLst>
                </a:gridCol>
                <a:gridCol w="208280">
                  <a:extLst>
                    <a:ext uri="{9D8B030D-6E8A-4147-A177-3AD203B41FA5}">
                      <a16:colId xmlns:a16="http://schemas.microsoft.com/office/drawing/2014/main" val="3655615713"/>
                    </a:ext>
                  </a:extLst>
                </a:gridCol>
                <a:gridCol w="208280">
                  <a:extLst>
                    <a:ext uri="{9D8B030D-6E8A-4147-A177-3AD203B41FA5}">
                      <a16:colId xmlns:a16="http://schemas.microsoft.com/office/drawing/2014/main" val="801194922"/>
                    </a:ext>
                  </a:extLst>
                </a:gridCol>
                <a:gridCol w="208280">
                  <a:extLst>
                    <a:ext uri="{9D8B030D-6E8A-4147-A177-3AD203B41FA5}">
                      <a16:colId xmlns:a16="http://schemas.microsoft.com/office/drawing/2014/main" val="1863506595"/>
                    </a:ext>
                  </a:extLst>
                </a:gridCol>
                <a:gridCol w="208280">
                  <a:extLst>
                    <a:ext uri="{9D8B030D-6E8A-4147-A177-3AD203B41FA5}">
                      <a16:colId xmlns:a16="http://schemas.microsoft.com/office/drawing/2014/main" val="1126945824"/>
                    </a:ext>
                  </a:extLst>
                </a:gridCol>
                <a:gridCol w="208280">
                  <a:extLst>
                    <a:ext uri="{9D8B030D-6E8A-4147-A177-3AD203B41FA5}">
                      <a16:colId xmlns:a16="http://schemas.microsoft.com/office/drawing/2014/main" val="1480184631"/>
                    </a:ext>
                  </a:extLst>
                </a:gridCol>
                <a:gridCol w="208280">
                  <a:extLst>
                    <a:ext uri="{9D8B030D-6E8A-4147-A177-3AD203B41FA5}">
                      <a16:colId xmlns:a16="http://schemas.microsoft.com/office/drawing/2014/main" val="3195579392"/>
                    </a:ext>
                  </a:extLst>
                </a:gridCol>
                <a:gridCol w="208280">
                  <a:extLst>
                    <a:ext uri="{9D8B030D-6E8A-4147-A177-3AD203B41FA5}">
                      <a16:colId xmlns:a16="http://schemas.microsoft.com/office/drawing/2014/main" val="1469619515"/>
                    </a:ext>
                  </a:extLst>
                </a:gridCol>
                <a:gridCol w="246888">
                  <a:extLst>
                    <a:ext uri="{9D8B030D-6E8A-4147-A177-3AD203B41FA5}">
                      <a16:colId xmlns:a16="http://schemas.microsoft.com/office/drawing/2014/main" val="1754396117"/>
                    </a:ext>
                  </a:extLst>
                </a:gridCol>
                <a:gridCol w="246888">
                  <a:extLst>
                    <a:ext uri="{9D8B030D-6E8A-4147-A177-3AD203B41FA5}">
                      <a16:colId xmlns:a16="http://schemas.microsoft.com/office/drawing/2014/main" val="977654887"/>
                    </a:ext>
                  </a:extLst>
                </a:gridCol>
                <a:gridCol w="246888">
                  <a:extLst>
                    <a:ext uri="{9D8B030D-6E8A-4147-A177-3AD203B41FA5}">
                      <a16:colId xmlns:a16="http://schemas.microsoft.com/office/drawing/2014/main" val="2806563158"/>
                    </a:ext>
                  </a:extLst>
                </a:gridCol>
                <a:gridCol w="208280">
                  <a:extLst>
                    <a:ext uri="{9D8B030D-6E8A-4147-A177-3AD203B41FA5}">
                      <a16:colId xmlns:a16="http://schemas.microsoft.com/office/drawing/2014/main" val="2350237383"/>
                    </a:ext>
                  </a:extLst>
                </a:gridCol>
                <a:gridCol w="246888">
                  <a:extLst>
                    <a:ext uri="{9D8B030D-6E8A-4147-A177-3AD203B41FA5}">
                      <a16:colId xmlns:a16="http://schemas.microsoft.com/office/drawing/2014/main" val="4119541849"/>
                    </a:ext>
                  </a:extLst>
                </a:gridCol>
                <a:gridCol w="246888">
                  <a:extLst>
                    <a:ext uri="{9D8B030D-6E8A-4147-A177-3AD203B41FA5}">
                      <a16:colId xmlns:a16="http://schemas.microsoft.com/office/drawing/2014/main" val="3360301039"/>
                    </a:ext>
                  </a:extLst>
                </a:gridCol>
                <a:gridCol w="246888">
                  <a:extLst>
                    <a:ext uri="{9D8B030D-6E8A-4147-A177-3AD203B41FA5}">
                      <a16:colId xmlns:a16="http://schemas.microsoft.com/office/drawing/2014/main" val="4031932558"/>
                    </a:ext>
                  </a:extLst>
                </a:gridCol>
                <a:gridCol w="208280">
                  <a:extLst>
                    <a:ext uri="{9D8B030D-6E8A-4147-A177-3AD203B41FA5}">
                      <a16:colId xmlns:a16="http://schemas.microsoft.com/office/drawing/2014/main" val="3128997434"/>
                    </a:ext>
                  </a:extLst>
                </a:gridCol>
                <a:gridCol w="208280">
                  <a:extLst>
                    <a:ext uri="{9D8B030D-6E8A-4147-A177-3AD203B41FA5}">
                      <a16:colId xmlns:a16="http://schemas.microsoft.com/office/drawing/2014/main" val="3784128149"/>
                    </a:ext>
                  </a:extLst>
                </a:gridCol>
                <a:gridCol w="246888">
                  <a:extLst>
                    <a:ext uri="{9D8B030D-6E8A-4147-A177-3AD203B41FA5}">
                      <a16:colId xmlns:a16="http://schemas.microsoft.com/office/drawing/2014/main" val="1547560337"/>
                    </a:ext>
                  </a:extLst>
                </a:gridCol>
                <a:gridCol w="208280">
                  <a:extLst>
                    <a:ext uri="{9D8B030D-6E8A-4147-A177-3AD203B41FA5}">
                      <a16:colId xmlns:a16="http://schemas.microsoft.com/office/drawing/2014/main" val="1438501558"/>
                    </a:ext>
                  </a:extLst>
                </a:gridCol>
                <a:gridCol w="208280">
                  <a:extLst>
                    <a:ext uri="{9D8B030D-6E8A-4147-A177-3AD203B41FA5}">
                      <a16:colId xmlns:a16="http://schemas.microsoft.com/office/drawing/2014/main" val="1752667864"/>
                    </a:ext>
                  </a:extLst>
                </a:gridCol>
                <a:gridCol w="208280">
                  <a:extLst>
                    <a:ext uri="{9D8B030D-6E8A-4147-A177-3AD203B41FA5}">
                      <a16:colId xmlns:a16="http://schemas.microsoft.com/office/drawing/2014/main" val="2495745123"/>
                    </a:ext>
                  </a:extLst>
                </a:gridCol>
                <a:gridCol w="246888">
                  <a:extLst>
                    <a:ext uri="{9D8B030D-6E8A-4147-A177-3AD203B41FA5}">
                      <a16:colId xmlns:a16="http://schemas.microsoft.com/office/drawing/2014/main" val="2463594318"/>
                    </a:ext>
                  </a:extLst>
                </a:gridCol>
                <a:gridCol w="208280">
                  <a:extLst>
                    <a:ext uri="{9D8B030D-6E8A-4147-A177-3AD203B41FA5}">
                      <a16:colId xmlns:a16="http://schemas.microsoft.com/office/drawing/2014/main" val="1362621735"/>
                    </a:ext>
                  </a:extLst>
                </a:gridCol>
                <a:gridCol w="208280">
                  <a:extLst>
                    <a:ext uri="{9D8B030D-6E8A-4147-A177-3AD203B41FA5}">
                      <a16:colId xmlns:a16="http://schemas.microsoft.com/office/drawing/2014/main" val="171157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4110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- 2019-01-15 14:57:57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https://bit.ly/2HcIQOt
Pastell meets Glamour! Es wird natürlich, exotisch, zart, bunt und kreativ im Frühjahr/Sommer 2019. Pastell, Rosa und viel Glitzer ist ein Trend, der dabei heraussticht. Die Aussteller der TrendSet Winter 2019 hatten viele inspirierende neue Produkte im Gepäck. Im TrendSet Blog zeigen wir euch die neuesten Trends für Frühjahr/Sommer 2019 in Sachen Wohnen, Essen, Freizeit und Schenken frisch von der TrendSet Winter 2019. Lest mal rein!
(Osterdeko gesehen bei Kwoka)
#trendsetmuenchen #trendset #trendsetwinter2019 #trends #ss2019 #springsummer2019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https://scontent.xx.fbcdn.net/v/t1.0-9/p720x720/49899789_2268222233208367_6360942441930948608_n.jpg?_nc_cat=105&amp;_nc_ht=scontent.xx&amp;oh=360fcb0ba8005ee12d1f1753ef8dffe7&amp;oe=5D443AD7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7453461"/>
                  </a:ext>
                </a:extLst>
              </a:tr>
            </a:tbl>
          </a:graphicData>
        </a:graphic>
      </p:graphicFrame>
      <p:sp>
        <p:nvSpPr>
          <p:cNvPr id="4" name="Text Placeholder 3">
            <a:extLst>
              <a:ext uri="{FF2B5EF4-FFF2-40B4-BE49-F238E27FC236}">
                <a16:creationId xmlns:a16="http://schemas.microsoft.com/office/drawing/2014/main" id="{AEA5683F-267B-4EBB-A19E-8C4054B5395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94306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CC57-C53B-4FEF-BFD5-C6228C95DFE6}"/>
              </a:ext>
            </a:extLst>
          </p:cNvPr>
          <p:cNvSpPr>
            <a:spLocks noGrp="1"/>
          </p:cNvSpPr>
          <p:nvPr>
            <p:ph type="title"/>
          </p:nvPr>
        </p:nvSpPr>
        <p:spPr/>
        <p:txBody>
          <a:bodyPr/>
          <a:lstStyle/>
          <a:p>
            <a:r>
              <a:rPr lang="en-US"/>
              <a:t>Facebook Own Posts Table | TrendSet - 9 of 15</a:t>
            </a:r>
          </a:p>
        </p:txBody>
      </p:sp>
      <p:graphicFrame>
        <p:nvGraphicFramePr>
          <p:cNvPr id="5" name="Table Placeholder 4">
            <a:extLst>
              <a:ext uri="{FF2B5EF4-FFF2-40B4-BE49-F238E27FC236}">
                <a16:creationId xmlns:a16="http://schemas.microsoft.com/office/drawing/2014/main" id="{4502FE76-17A4-424E-8169-E3D1178C7D6B}"/>
              </a:ext>
            </a:extLst>
          </p:cNvPr>
          <p:cNvGraphicFramePr>
            <a:graphicFrameLocks noGrp="1"/>
          </p:cNvGraphicFramePr>
          <p:nvPr>
            <p:ph type="tbl" sz="quarter" idx="13"/>
            <p:extLst>
              <p:ext uri="{D42A27DB-BD31-4B8C-83A1-F6EECF244321}">
                <p14:modId xmlns:p14="http://schemas.microsoft.com/office/powerpoint/2010/main" val="337764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056772004"/>
                    </a:ext>
                  </a:extLst>
                </a:gridCol>
                <a:gridCol w="822959">
                  <a:extLst>
                    <a:ext uri="{9D8B030D-6E8A-4147-A177-3AD203B41FA5}">
                      <a16:colId xmlns:a16="http://schemas.microsoft.com/office/drawing/2014/main" val="2269815651"/>
                    </a:ext>
                  </a:extLst>
                </a:gridCol>
                <a:gridCol w="208280">
                  <a:extLst>
                    <a:ext uri="{9D8B030D-6E8A-4147-A177-3AD203B41FA5}">
                      <a16:colId xmlns:a16="http://schemas.microsoft.com/office/drawing/2014/main" val="2399997035"/>
                    </a:ext>
                  </a:extLst>
                </a:gridCol>
                <a:gridCol w="246888">
                  <a:extLst>
                    <a:ext uri="{9D8B030D-6E8A-4147-A177-3AD203B41FA5}">
                      <a16:colId xmlns:a16="http://schemas.microsoft.com/office/drawing/2014/main" val="2145021803"/>
                    </a:ext>
                  </a:extLst>
                </a:gridCol>
                <a:gridCol w="246888">
                  <a:extLst>
                    <a:ext uri="{9D8B030D-6E8A-4147-A177-3AD203B41FA5}">
                      <a16:colId xmlns:a16="http://schemas.microsoft.com/office/drawing/2014/main" val="4170414310"/>
                    </a:ext>
                  </a:extLst>
                </a:gridCol>
                <a:gridCol w="246888">
                  <a:extLst>
                    <a:ext uri="{9D8B030D-6E8A-4147-A177-3AD203B41FA5}">
                      <a16:colId xmlns:a16="http://schemas.microsoft.com/office/drawing/2014/main" val="850436949"/>
                    </a:ext>
                  </a:extLst>
                </a:gridCol>
                <a:gridCol w="208280">
                  <a:extLst>
                    <a:ext uri="{9D8B030D-6E8A-4147-A177-3AD203B41FA5}">
                      <a16:colId xmlns:a16="http://schemas.microsoft.com/office/drawing/2014/main" val="113065639"/>
                    </a:ext>
                  </a:extLst>
                </a:gridCol>
                <a:gridCol w="208280">
                  <a:extLst>
                    <a:ext uri="{9D8B030D-6E8A-4147-A177-3AD203B41FA5}">
                      <a16:colId xmlns:a16="http://schemas.microsoft.com/office/drawing/2014/main" val="1627283585"/>
                    </a:ext>
                  </a:extLst>
                </a:gridCol>
                <a:gridCol w="208280">
                  <a:extLst>
                    <a:ext uri="{9D8B030D-6E8A-4147-A177-3AD203B41FA5}">
                      <a16:colId xmlns:a16="http://schemas.microsoft.com/office/drawing/2014/main" val="3298750634"/>
                    </a:ext>
                  </a:extLst>
                </a:gridCol>
                <a:gridCol w="208280">
                  <a:extLst>
                    <a:ext uri="{9D8B030D-6E8A-4147-A177-3AD203B41FA5}">
                      <a16:colId xmlns:a16="http://schemas.microsoft.com/office/drawing/2014/main" val="2310801357"/>
                    </a:ext>
                  </a:extLst>
                </a:gridCol>
                <a:gridCol w="208280">
                  <a:extLst>
                    <a:ext uri="{9D8B030D-6E8A-4147-A177-3AD203B41FA5}">
                      <a16:colId xmlns:a16="http://schemas.microsoft.com/office/drawing/2014/main" val="2223252700"/>
                    </a:ext>
                  </a:extLst>
                </a:gridCol>
                <a:gridCol w="208280">
                  <a:extLst>
                    <a:ext uri="{9D8B030D-6E8A-4147-A177-3AD203B41FA5}">
                      <a16:colId xmlns:a16="http://schemas.microsoft.com/office/drawing/2014/main" val="1013571103"/>
                    </a:ext>
                  </a:extLst>
                </a:gridCol>
                <a:gridCol w="208280">
                  <a:extLst>
                    <a:ext uri="{9D8B030D-6E8A-4147-A177-3AD203B41FA5}">
                      <a16:colId xmlns:a16="http://schemas.microsoft.com/office/drawing/2014/main" val="1128038048"/>
                    </a:ext>
                  </a:extLst>
                </a:gridCol>
                <a:gridCol w="246888">
                  <a:extLst>
                    <a:ext uri="{9D8B030D-6E8A-4147-A177-3AD203B41FA5}">
                      <a16:colId xmlns:a16="http://schemas.microsoft.com/office/drawing/2014/main" val="1325355698"/>
                    </a:ext>
                  </a:extLst>
                </a:gridCol>
                <a:gridCol w="246888">
                  <a:extLst>
                    <a:ext uri="{9D8B030D-6E8A-4147-A177-3AD203B41FA5}">
                      <a16:colId xmlns:a16="http://schemas.microsoft.com/office/drawing/2014/main" val="175266192"/>
                    </a:ext>
                  </a:extLst>
                </a:gridCol>
                <a:gridCol w="246888">
                  <a:extLst>
                    <a:ext uri="{9D8B030D-6E8A-4147-A177-3AD203B41FA5}">
                      <a16:colId xmlns:a16="http://schemas.microsoft.com/office/drawing/2014/main" val="2092431247"/>
                    </a:ext>
                  </a:extLst>
                </a:gridCol>
                <a:gridCol w="208280">
                  <a:extLst>
                    <a:ext uri="{9D8B030D-6E8A-4147-A177-3AD203B41FA5}">
                      <a16:colId xmlns:a16="http://schemas.microsoft.com/office/drawing/2014/main" val="2064095114"/>
                    </a:ext>
                  </a:extLst>
                </a:gridCol>
                <a:gridCol w="246888">
                  <a:extLst>
                    <a:ext uri="{9D8B030D-6E8A-4147-A177-3AD203B41FA5}">
                      <a16:colId xmlns:a16="http://schemas.microsoft.com/office/drawing/2014/main" val="2289542439"/>
                    </a:ext>
                  </a:extLst>
                </a:gridCol>
                <a:gridCol w="246888">
                  <a:extLst>
                    <a:ext uri="{9D8B030D-6E8A-4147-A177-3AD203B41FA5}">
                      <a16:colId xmlns:a16="http://schemas.microsoft.com/office/drawing/2014/main" val="934310711"/>
                    </a:ext>
                  </a:extLst>
                </a:gridCol>
                <a:gridCol w="246888">
                  <a:extLst>
                    <a:ext uri="{9D8B030D-6E8A-4147-A177-3AD203B41FA5}">
                      <a16:colId xmlns:a16="http://schemas.microsoft.com/office/drawing/2014/main" val="1040641626"/>
                    </a:ext>
                  </a:extLst>
                </a:gridCol>
                <a:gridCol w="208280">
                  <a:extLst>
                    <a:ext uri="{9D8B030D-6E8A-4147-A177-3AD203B41FA5}">
                      <a16:colId xmlns:a16="http://schemas.microsoft.com/office/drawing/2014/main" val="2888488864"/>
                    </a:ext>
                  </a:extLst>
                </a:gridCol>
                <a:gridCol w="208280">
                  <a:extLst>
                    <a:ext uri="{9D8B030D-6E8A-4147-A177-3AD203B41FA5}">
                      <a16:colId xmlns:a16="http://schemas.microsoft.com/office/drawing/2014/main" val="1242512463"/>
                    </a:ext>
                  </a:extLst>
                </a:gridCol>
                <a:gridCol w="246888">
                  <a:extLst>
                    <a:ext uri="{9D8B030D-6E8A-4147-A177-3AD203B41FA5}">
                      <a16:colId xmlns:a16="http://schemas.microsoft.com/office/drawing/2014/main" val="2259623707"/>
                    </a:ext>
                  </a:extLst>
                </a:gridCol>
                <a:gridCol w="208280">
                  <a:extLst>
                    <a:ext uri="{9D8B030D-6E8A-4147-A177-3AD203B41FA5}">
                      <a16:colId xmlns:a16="http://schemas.microsoft.com/office/drawing/2014/main" val="589120177"/>
                    </a:ext>
                  </a:extLst>
                </a:gridCol>
                <a:gridCol w="208280">
                  <a:extLst>
                    <a:ext uri="{9D8B030D-6E8A-4147-A177-3AD203B41FA5}">
                      <a16:colId xmlns:a16="http://schemas.microsoft.com/office/drawing/2014/main" val="1614777011"/>
                    </a:ext>
                  </a:extLst>
                </a:gridCol>
                <a:gridCol w="208280">
                  <a:extLst>
                    <a:ext uri="{9D8B030D-6E8A-4147-A177-3AD203B41FA5}">
                      <a16:colId xmlns:a16="http://schemas.microsoft.com/office/drawing/2014/main" val="2441385557"/>
                    </a:ext>
                  </a:extLst>
                </a:gridCol>
                <a:gridCol w="246888">
                  <a:extLst>
                    <a:ext uri="{9D8B030D-6E8A-4147-A177-3AD203B41FA5}">
                      <a16:colId xmlns:a16="http://schemas.microsoft.com/office/drawing/2014/main" val="1130555388"/>
                    </a:ext>
                  </a:extLst>
                </a:gridCol>
                <a:gridCol w="208280">
                  <a:extLst>
                    <a:ext uri="{9D8B030D-6E8A-4147-A177-3AD203B41FA5}">
                      <a16:colId xmlns:a16="http://schemas.microsoft.com/office/drawing/2014/main" val="989164064"/>
                    </a:ext>
                  </a:extLst>
                </a:gridCol>
                <a:gridCol w="208280">
                  <a:extLst>
                    <a:ext uri="{9D8B030D-6E8A-4147-A177-3AD203B41FA5}">
                      <a16:colId xmlns:a16="http://schemas.microsoft.com/office/drawing/2014/main" val="134441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8485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- 2019-01-09 10:33:06 </a:t>
                      </a:r>
                      <a:r>
                        <a:rPr kumimoji="0" lang="de-DE" sz="1000" b="0" i="0" u="none" strike="noStrike" kern="1200" cap="none" spc="0" normalizeH="0" baseline="0" noProof="0">
                          <a:ln>
                            <a:noFill/>
                          </a:ln>
                          <a:solidFill>
                            <a:prstClr val="black"/>
                          </a:solidFill>
                          <a:effectLst/>
                          <a:uLnTx/>
                          <a:uFillTx/>
                          <a:latin typeface="+mn-lt"/>
                          <a:ea typeface="+mn-ea"/>
                          <a:cs typeface="+mn-cs"/>
                        </a:rPr>
                        <a:t> 
 Fakten, Zahlen, News und Trends zur TrendSet Winter 2019 könnt ihr jetzt im Messe-Nachbericht unter https://trendset.de/presse/ nachlesen. Schaut mal rein!
#trendsetmuenchen #trendset #news #trendsetwinter2018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https://scontent.xx.fbcdn.net/v/t1.0-9/p720x720/49895567_2258874787476445_3872387039999557632_o.jpg?_nc_cat=104&amp;_nc_ht=scontent.xx&amp;oh=e3dfa4af13ff044293ce996af7a74265&amp;oe=5D31C725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273146"/>
                  </a:ext>
                </a:extLst>
              </a:tr>
            </a:tbl>
          </a:graphicData>
        </a:graphic>
      </p:graphicFrame>
      <p:sp>
        <p:nvSpPr>
          <p:cNvPr id="4" name="Text Placeholder 3">
            <a:extLst>
              <a:ext uri="{FF2B5EF4-FFF2-40B4-BE49-F238E27FC236}">
                <a16:creationId xmlns:a16="http://schemas.microsoft.com/office/drawing/2014/main" id="{6DDB68E6-CE62-4B00-8A1D-A88882F1806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678373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585ED-0E60-4ABC-9136-E022D1997749}"/>
              </a:ext>
            </a:extLst>
          </p:cNvPr>
          <p:cNvSpPr>
            <a:spLocks noGrp="1"/>
          </p:cNvSpPr>
          <p:nvPr>
            <p:ph type="title"/>
          </p:nvPr>
        </p:nvSpPr>
        <p:spPr/>
        <p:txBody>
          <a:bodyPr/>
          <a:lstStyle/>
          <a:p>
            <a:r>
              <a:rPr lang="en-US"/>
              <a:t>Facebook Own Posts Table | TrendSet - 10 of 15</a:t>
            </a:r>
          </a:p>
        </p:txBody>
      </p:sp>
      <p:graphicFrame>
        <p:nvGraphicFramePr>
          <p:cNvPr id="5" name="Table Placeholder 4">
            <a:extLst>
              <a:ext uri="{FF2B5EF4-FFF2-40B4-BE49-F238E27FC236}">
                <a16:creationId xmlns:a16="http://schemas.microsoft.com/office/drawing/2014/main" id="{2EACB7A0-B817-47B1-9718-A979F930736D}"/>
              </a:ext>
            </a:extLst>
          </p:cNvPr>
          <p:cNvGraphicFramePr>
            <a:graphicFrameLocks noGrp="1"/>
          </p:cNvGraphicFramePr>
          <p:nvPr>
            <p:ph type="tbl" sz="quarter" idx="13"/>
            <p:extLst>
              <p:ext uri="{D42A27DB-BD31-4B8C-83A1-F6EECF244321}">
                <p14:modId xmlns:p14="http://schemas.microsoft.com/office/powerpoint/2010/main" val="397609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841548618"/>
                    </a:ext>
                  </a:extLst>
                </a:gridCol>
                <a:gridCol w="822959">
                  <a:extLst>
                    <a:ext uri="{9D8B030D-6E8A-4147-A177-3AD203B41FA5}">
                      <a16:colId xmlns:a16="http://schemas.microsoft.com/office/drawing/2014/main" val="3384403975"/>
                    </a:ext>
                  </a:extLst>
                </a:gridCol>
                <a:gridCol w="208280">
                  <a:extLst>
                    <a:ext uri="{9D8B030D-6E8A-4147-A177-3AD203B41FA5}">
                      <a16:colId xmlns:a16="http://schemas.microsoft.com/office/drawing/2014/main" val="2750395845"/>
                    </a:ext>
                  </a:extLst>
                </a:gridCol>
                <a:gridCol w="246888">
                  <a:extLst>
                    <a:ext uri="{9D8B030D-6E8A-4147-A177-3AD203B41FA5}">
                      <a16:colId xmlns:a16="http://schemas.microsoft.com/office/drawing/2014/main" val="1289255113"/>
                    </a:ext>
                  </a:extLst>
                </a:gridCol>
                <a:gridCol w="246888">
                  <a:extLst>
                    <a:ext uri="{9D8B030D-6E8A-4147-A177-3AD203B41FA5}">
                      <a16:colId xmlns:a16="http://schemas.microsoft.com/office/drawing/2014/main" val="1092695784"/>
                    </a:ext>
                  </a:extLst>
                </a:gridCol>
                <a:gridCol w="246888">
                  <a:extLst>
                    <a:ext uri="{9D8B030D-6E8A-4147-A177-3AD203B41FA5}">
                      <a16:colId xmlns:a16="http://schemas.microsoft.com/office/drawing/2014/main" val="1870502439"/>
                    </a:ext>
                  </a:extLst>
                </a:gridCol>
                <a:gridCol w="208280">
                  <a:extLst>
                    <a:ext uri="{9D8B030D-6E8A-4147-A177-3AD203B41FA5}">
                      <a16:colId xmlns:a16="http://schemas.microsoft.com/office/drawing/2014/main" val="3089216039"/>
                    </a:ext>
                  </a:extLst>
                </a:gridCol>
                <a:gridCol w="208280">
                  <a:extLst>
                    <a:ext uri="{9D8B030D-6E8A-4147-A177-3AD203B41FA5}">
                      <a16:colId xmlns:a16="http://schemas.microsoft.com/office/drawing/2014/main" val="1225988197"/>
                    </a:ext>
                  </a:extLst>
                </a:gridCol>
                <a:gridCol w="208280">
                  <a:extLst>
                    <a:ext uri="{9D8B030D-6E8A-4147-A177-3AD203B41FA5}">
                      <a16:colId xmlns:a16="http://schemas.microsoft.com/office/drawing/2014/main" val="250167781"/>
                    </a:ext>
                  </a:extLst>
                </a:gridCol>
                <a:gridCol w="208280">
                  <a:extLst>
                    <a:ext uri="{9D8B030D-6E8A-4147-A177-3AD203B41FA5}">
                      <a16:colId xmlns:a16="http://schemas.microsoft.com/office/drawing/2014/main" val="3391857729"/>
                    </a:ext>
                  </a:extLst>
                </a:gridCol>
                <a:gridCol w="208280">
                  <a:extLst>
                    <a:ext uri="{9D8B030D-6E8A-4147-A177-3AD203B41FA5}">
                      <a16:colId xmlns:a16="http://schemas.microsoft.com/office/drawing/2014/main" val="2116205422"/>
                    </a:ext>
                  </a:extLst>
                </a:gridCol>
                <a:gridCol w="208280">
                  <a:extLst>
                    <a:ext uri="{9D8B030D-6E8A-4147-A177-3AD203B41FA5}">
                      <a16:colId xmlns:a16="http://schemas.microsoft.com/office/drawing/2014/main" val="3483277967"/>
                    </a:ext>
                  </a:extLst>
                </a:gridCol>
                <a:gridCol w="208280">
                  <a:extLst>
                    <a:ext uri="{9D8B030D-6E8A-4147-A177-3AD203B41FA5}">
                      <a16:colId xmlns:a16="http://schemas.microsoft.com/office/drawing/2014/main" val="2809651742"/>
                    </a:ext>
                  </a:extLst>
                </a:gridCol>
                <a:gridCol w="246888">
                  <a:extLst>
                    <a:ext uri="{9D8B030D-6E8A-4147-A177-3AD203B41FA5}">
                      <a16:colId xmlns:a16="http://schemas.microsoft.com/office/drawing/2014/main" val="365718518"/>
                    </a:ext>
                  </a:extLst>
                </a:gridCol>
                <a:gridCol w="246888">
                  <a:extLst>
                    <a:ext uri="{9D8B030D-6E8A-4147-A177-3AD203B41FA5}">
                      <a16:colId xmlns:a16="http://schemas.microsoft.com/office/drawing/2014/main" val="956040939"/>
                    </a:ext>
                  </a:extLst>
                </a:gridCol>
                <a:gridCol w="246888">
                  <a:extLst>
                    <a:ext uri="{9D8B030D-6E8A-4147-A177-3AD203B41FA5}">
                      <a16:colId xmlns:a16="http://schemas.microsoft.com/office/drawing/2014/main" val="625362670"/>
                    </a:ext>
                  </a:extLst>
                </a:gridCol>
                <a:gridCol w="208280">
                  <a:extLst>
                    <a:ext uri="{9D8B030D-6E8A-4147-A177-3AD203B41FA5}">
                      <a16:colId xmlns:a16="http://schemas.microsoft.com/office/drawing/2014/main" val="1539808026"/>
                    </a:ext>
                  </a:extLst>
                </a:gridCol>
                <a:gridCol w="246888">
                  <a:extLst>
                    <a:ext uri="{9D8B030D-6E8A-4147-A177-3AD203B41FA5}">
                      <a16:colId xmlns:a16="http://schemas.microsoft.com/office/drawing/2014/main" val="3681971443"/>
                    </a:ext>
                  </a:extLst>
                </a:gridCol>
                <a:gridCol w="246888">
                  <a:extLst>
                    <a:ext uri="{9D8B030D-6E8A-4147-A177-3AD203B41FA5}">
                      <a16:colId xmlns:a16="http://schemas.microsoft.com/office/drawing/2014/main" val="333440018"/>
                    </a:ext>
                  </a:extLst>
                </a:gridCol>
                <a:gridCol w="246888">
                  <a:extLst>
                    <a:ext uri="{9D8B030D-6E8A-4147-A177-3AD203B41FA5}">
                      <a16:colId xmlns:a16="http://schemas.microsoft.com/office/drawing/2014/main" val="3283260920"/>
                    </a:ext>
                  </a:extLst>
                </a:gridCol>
                <a:gridCol w="208280">
                  <a:extLst>
                    <a:ext uri="{9D8B030D-6E8A-4147-A177-3AD203B41FA5}">
                      <a16:colId xmlns:a16="http://schemas.microsoft.com/office/drawing/2014/main" val="3773082249"/>
                    </a:ext>
                  </a:extLst>
                </a:gridCol>
                <a:gridCol w="208280">
                  <a:extLst>
                    <a:ext uri="{9D8B030D-6E8A-4147-A177-3AD203B41FA5}">
                      <a16:colId xmlns:a16="http://schemas.microsoft.com/office/drawing/2014/main" val="161659379"/>
                    </a:ext>
                  </a:extLst>
                </a:gridCol>
                <a:gridCol w="246888">
                  <a:extLst>
                    <a:ext uri="{9D8B030D-6E8A-4147-A177-3AD203B41FA5}">
                      <a16:colId xmlns:a16="http://schemas.microsoft.com/office/drawing/2014/main" val="4048022266"/>
                    </a:ext>
                  </a:extLst>
                </a:gridCol>
                <a:gridCol w="208280">
                  <a:extLst>
                    <a:ext uri="{9D8B030D-6E8A-4147-A177-3AD203B41FA5}">
                      <a16:colId xmlns:a16="http://schemas.microsoft.com/office/drawing/2014/main" val="696121961"/>
                    </a:ext>
                  </a:extLst>
                </a:gridCol>
                <a:gridCol w="208280">
                  <a:extLst>
                    <a:ext uri="{9D8B030D-6E8A-4147-A177-3AD203B41FA5}">
                      <a16:colId xmlns:a16="http://schemas.microsoft.com/office/drawing/2014/main" val="3362578550"/>
                    </a:ext>
                  </a:extLst>
                </a:gridCol>
                <a:gridCol w="208280">
                  <a:extLst>
                    <a:ext uri="{9D8B030D-6E8A-4147-A177-3AD203B41FA5}">
                      <a16:colId xmlns:a16="http://schemas.microsoft.com/office/drawing/2014/main" val="2100864502"/>
                    </a:ext>
                  </a:extLst>
                </a:gridCol>
                <a:gridCol w="246888">
                  <a:extLst>
                    <a:ext uri="{9D8B030D-6E8A-4147-A177-3AD203B41FA5}">
                      <a16:colId xmlns:a16="http://schemas.microsoft.com/office/drawing/2014/main" val="1233240770"/>
                    </a:ext>
                  </a:extLst>
                </a:gridCol>
                <a:gridCol w="208280">
                  <a:extLst>
                    <a:ext uri="{9D8B030D-6E8A-4147-A177-3AD203B41FA5}">
                      <a16:colId xmlns:a16="http://schemas.microsoft.com/office/drawing/2014/main" val="4273979148"/>
                    </a:ext>
                  </a:extLst>
                </a:gridCol>
                <a:gridCol w="208280">
                  <a:extLst>
                    <a:ext uri="{9D8B030D-6E8A-4147-A177-3AD203B41FA5}">
                      <a16:colId xmlns:a16="http://schemas.microsoft.com/office/drawing/2014/main" val="3946842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8851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- 2019-01-07 16:53:47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https://scontent.xx.fbcdn.net/v/t1.0-1/p720x720/52596019_2693873540653404_6969523781467373568_n.jpg?_nc_cat=102&amp;_nc_ht=scontent.xx&amp;oh=05203af598bc4c340b91c51b04e60d91&amp;oe=5D333DF2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22597967"/>
                  </a:ext>
                </a:extLst>
              </a:tr>
            </a:tbl>
          </a:graphicData>
        </a:graphic>
      </p:graphicFrame>
      <p:sp>
        <p:nvSpPr>
          <p:cNvPr id="4" name="Text Placeholder 3">
            <a:extLst>
              <a:ext uri="{FF2B5EF4-FFF2-40B4-BE49-F238E27FC236}">
                <a16:creationId xmlns:a16="http://schemas.microsoft.com/office/drawing/2014/main" id="{2427F26E-B85D-4407-9931-D05B6ADE2D5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934993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9C27-3801-4086-89B3-B53E7A87AF57}"/>
              </a:ext>
            </a:extLst>
          </p:cNvPr>
          <p:cNvSpPr>
            <a:spLocks noGrp="1"/>
          </p:cNvSpPr>
          <p:nvPr>
            <p:ph type="title"/>
          </p:nvPr>
        </p:nvSpPr>
        <p:spPr/>
        <p:txBody>
          <a:bodyPr/>
          <a:lstStyle/>
          <a:p>
            <a:r>
              <a:rPr lang="en-US"/>
              <a:t>Facebook Own Posts Table | TrendSet - 11 of 15</a:t>
            </a:r>
          </a:p>
        </p:txBody>
      </p:sp>
      <p:graphicFrame>
        <p:nvGraphicFramePr>
          <p:cNvPr id="5" name="Table Placeholder 4">
            <a:extLst>
              <a:ext uri="{FF2B5EF4-FFF2-40B4-BE49-F238E27FC236}">
                <a16:creationId xmlns:a16="http://schemas.microsoft.com/office/drawing/2014/main" id="{3F6B9D09-6F32-4D40-B8B6-A0C4F50A3D5E}"/>
              </a:ext>
            </a:extLst>
          </p:cNvPr>
          <p:cNvGraphicFramePr>
            <a:graphicFrameLocks noGrp="1"/>
          </p:cNvGraphicFramePr>
          <p:nvPr>
            <p:ph type="tbl" sz="quarter" idx="13"/>
            <p:extLst>
              <p:ext uri="{D42A27DB-BD31-4B8C-83A1-F6EECF244321}">
                <p14:modId xmlns:p14="http://schemas.microsoft.com/office/powerpoint/2010/main" val="1741482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545223616"/>
                    </a:ext>
                  </a:extLst>
                </a:gridCol>
                <a:gridCol w="822959">
                  <a:extLst>
                    <a:ext uri="{9D8B030D-6E8A-4147-A177-3AD203B41FA5}">
                      <a16:colId xmlns:a16="http://schemas.microsoft.com/office/drawing/2014/main" val="864044302"/>
                    </a:ext>
                  </a:extLst>
                </a:gridCol>
                <a:gridCol w="208280">
                  <a:extLst>
                    <a:ext uri="{9D8B030D-6E8A-4147-A177-3AD203B41FA5}">
                      <a16:colId xmlns:a16="http://schemas.microsoft.com/office/drawing/2014/main" val="2012315105"/>
                    </a:ext>
                  </a:extLst>
                </a:gridCol>
                <a:gridCol w="246888">
                  <a:extLst>
                    <a:ext uri="{9D8B030D-6E8A-4147-A177-3AD203B41FA5}">
                      <a16:colId xmlns:a16="http://schemas.microsoft.com/office/drawing/2014/main" val="652612062"/>
                    </a:ext>
                  </a:extLst>
                </a:gridCol>
                <a:gridCol w="246888">
                  <a:extLst>
                    <a:ext uri="{9D8B030D-6E8A-4147-A177-3AD203B41FA5}">
                      <a16:colId xmlns:a16="http://schemas.microsoft.com/office/drawing/2014/main" val="1426508957"/>
                    </a:ext>
                  </a:extLst>
                </a:gridCol>
                <a:gridCol w="246888">
                  <a:extLst>
                    <a:ext uri="{9D8B030D-6E8A-4147-A177-3AD203B41FA5}">
                      <a16:colId xmlns:a16="http://schemas.microsoft.com/office/drawing/2014/main" val="1541086476"/>
                    </a:ext>
                  </a:extLst>
                </a:gridCol>
                <a:gridCol w="208280">
                  <a:extLst>
                    <a:ext uri="{9D8B030D-6E8A-4147-A177-3AD203B41FA5}">
                      <a16:colId xmlns:a16="http://schemas.microsoft.com/office/drawing/2014/main" val="3218889634"/>
                    </a:ext>
                  </a:extLst>
                </a:gridCol>
                <a:gridCol w="208280">
                  <a:extLst>
                    <a:ext uri="{9D8B030D-6E8A-4147-A177-3AD203B41FA5}">
                      <a16:colId xmlns:a16="http://schemas.microsoft.com/office/drawing/2014/main" val="2378414053"/>
                    </a:ext>
                  </a:extLst>
                </a:gridCol>
                <a:gridCol w="208280">
                  <a:extLst>
                    <a:ext uri="{9D8B030D-6E8A-4147-A177-3AD203B41FA5}">
                      <a16:colId xmlns:a16="http://schemas.microsoft.com/office/drawing/2014/main" val="1107926195"/>
                    </a:ext>
                  </a:extLst>
                </a:gridCol>
                <a:gridCol w="208280">
                  <a:extLst>
                    <a:ext uri="{9D8B030D-6E8A-4147-A177-3AD203B41FA5}">
                      <a16:colId xmlns:a16="http://schemas.microsoft.com/office/drawing/2014/main" val="491880640"/>
                    </a:ext>
                  </a:extLst>
                </a:gridCol>
                <a:gridCol w="208280">
                  <a:extLst>
                    <a:ext uri="{9D8B030D-6E8A-4147-A177-3AD203B41FA5}">
                      <a16:colId xmlns:a16="http://schemas.microsoft.com/office/drawing/2014/main" val="3004959653"/>
                    </a:ext>
                  </a:extLst>
                </a:gridCol>
                <a:gridCol w="208280">
                  <a:extLst>
                    <a:ext uri="{9D8B030D-6E8A-4147-A177-3AD203B41FA5}">
                      <a16:colId xmlns:a16="http://schemas.microsoft.com/office/drawing/2014/main" val="3626708569"/>
                    </a:ext>
                  </a:extLst>
                </a:gridCol>
                <a:gridCol w="208280">
                  <a:extLst>
                    <a:ext uri="{9D8B030D-6E8A-4147-A177-3AD203B41FA5}">
                      <a16:colId xmlns:a16="http://schemas.microsoft.com/office/drawing/2014/main" val="1746338614"/>
                    </a:ext>
                  </a:extLst>
                </a:gridCol>
                <a:gridCol w="246888">
                  <a:extLst>
                    <a:ext uri="{9D8B030D-6E8A-4147-A177-3AD203B41FA5}">
                      <a16:colId xmlns:a16="http://schemas.microsoft.com/office/drawing/2014/main" val="2392035102"/>
                    </a:ext>
                  </a:extLst>
                </a:gridCol>
                <a:gridCol w="246888">
                  <a:extLst>
                    <a:ext uri="{9D8B030D-6E8A-4147-A177-3AD203B41FA5}">
                      <a16:colId xmlns:a16="http://schemas.microsoft.com/office/drawing/2014/main" val="555803215"/>
                    </a:ext>
                  </a:extLst>
                </a:gridCol>
                <a:gridCol w="246888">
                  <a:extLst>
                    <a:ext uri="{9D8B030D-6E8A-4147-A177-3AD203B41FA5}">
                      <a16:colId xmlns:a16="http://schemas.microsoft.com/office/drawing/2014/main" val="433632949"/>
                    </a:ext>
                  </a:extLst>
                </a:gridCol>
                <a:gridCol w="208280">
                  <a:extLst>
                    <a:ext uri="{9D8B030D-6E8A-4147-A177-3AD203B41FA5}">
                      <a16:colId xmlns:a16="http://schemas.microsoft.com/office/drawing/2014/main" val="785628627"/>
                    </a:ext>
                  </a:extLst>
                </a:gridCol>
                <a:gridCol w="246888">
                  <a:extLst>
                    <a:ext uri="{9D8B030D-6E8A-4147-A177-3AD203B41FA5}">
                      <a16:colId xmlns:a16="http://schemas.microsoft.com/office/drawing/2014/main" val="964709067"/>
                    </a:ext>
                  </a:extLst>
                </a:gridCol>
                <a:gridCol w="246888">
                  <a:extLst>
                    <a:ext uri="{9D8B030D-6E8A-4147-A177-3AD203B41FA5}">
                      <a16:colId xmlns:a16="http://schemas.microsoft.com/office/drawing/2014/main" val="887790315"/>
                    </a:ext>
                  </a:extLst>
                </a:gridCol>
                <a:gridCol w="246888">
                  <a:extLst>
                    <a:ext uri="{9D8B030D-6E8A-4147-A177-3AD203B41FA5}">
                      <a16:colId xmlns:a16="http://schemas.microsoft.com/office/drawing/2014/main" val="3004789352"/>
                    </a:ext>
                  </a:extLst>
                </a:gridCol>
                <a:gridCol w="208280">
                  <a:extLst>
                    <a:ext uri="{9D8B030D-6E8A-4147-A177-3AD203B41FA5}">
                      <a16:colId xmlns:a16="http://schemas.microsoft.com/office/drawing/2014/main" val="4110519501"/>
                    </a:ext>
                  </a:extLst>
                </a:gridCol>
                <a:gridCol w="208280">
                  <a:extLst>
                    <a:ext uri="{9D8B030D-6E8A-4147-A177-3AD203B41FA5}">
                      <a16:colId xmlns:a16="http://schemas.microsoft.com/office/drawing/2014/main" val="3914857266"/>
                    </a:ext>
                  </a:extLst>
                </a:gridCol>
                <a:gridCol w="246888">
                  <a:extLst>
                    <a:ext uri="{9D8B030D-6E8A-4147-A177-3AD203B41FA5}">
                      <a16:colId xmlns:a16="http://schemas.microsoft.com/office/drawing/2014/main" val="324717587"/>
                    </a:ext>
                  </a:extLst>
                </a:gridCol>
                <a:gridCol w="208280">
                  <a:extLst>
                    <a:ext uri="{9D8B030D-6E8A-4147-A177-3AD203B41FA5}">
                      <a16:colId xmlns:a16="http://schemas.microsoft.com/office/drawing/2014/main" val="2012217400"/>
                    </a:ext>
                  </a:extLst>
                </a:gridCol>
                <a:gridCol w="208280">
                  <a:extLst>
                    <a:ext uri="{9D8B030D-6E8A-4147-A177-3AD203B41FA5}">
                      <a16:colId xmlns:a16="http://schemas.microsoft.com/office/drawing/2014/main" val="4086376707"/>
                    </a:ext>
                  </a:extLst>
                </a:gridCol>
                <a:gridCol w="208280">
                  <a:extLst>
                    <a:ext uri="{9D8B030D-6E8A-4147-A177-3AD203B41FA5}">
                      <a16:colId xmlns:a16="http://schemas.microsoft.com/office/drawing/2014/main" val="1870129173"/>
                    </a:ext>
                  </a:extLst>
                </a:gridCol>
                <a:gridCol w="246888">
                  <a:extLst>
                    <a:ext uri="{9D8B030D-6E8A-4147-A177-3AD203B41FA5}">
                      <a16:colId xmlns:a16="http://schemas.microsoft.com/office/drawing/2014/main" val="106388059"/>
                    </a:ext>
                  </a:extLst>
                </a:gridCol>
                <a:gridCol w="208280">
                  <a:extLst>
                    <a:ext uri="{9D8B030D-6E8A-4147-A177-3AD203B41FA5}">
                      <a16:colId xmlns:a16="http://schemas.microsoft.com/office/drawing/2014/main" val="2672541209"/>
                    </a:ext>
                  </a:extLst>
                </a:gridCol>
                <a:gridCol w="208280">
                  <a:extLst>
                    <a:ext uri="{9D8B030D-6E8A-4147-A177-3AD203B41FA5}">
                      <a16:colId xmlns:a16="http://schemas.microsoft.com/office/drawing/2014/main" val="339971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4855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- 2019-01-05 17:05:00 </a:t>
                      </a:r>
                      <a:r>
                        <a:rPr kumimoji="0" lang="de-DE" sz="1000" b="0" i="0" u="none" strike="noStrike" kern="1200" cap="none" spc="0" normalizeH="0" baseline="0" noProof="0">
                          <a:ln>
                            <a:noFill/>
                          </a:ln>
                          <a:solidFill>
                            <a:prstClr val="black"/>
                          </a:solidFill>
                          <a:effectLst/>
                          <a:uLnTx/>
                          <a:uFillTx/>
                          <a:latin typeface="+mn-lt"/>
                          <a:ea typeface="+mn-ea"/>
                          <a:cs typeface="+mn-cs"/>
                        </a:rPr>
                        <a:t> 
 Das war die TrendSet Winter 2019. Schön, dass ihr da wart. 💙 Die neuesten Trends in Sachen Interiors &amp; Lifestyle für den Winter 2018.19 könnt ihr auf der TrendSet Sommer 2019 vom 6. bis 8. Juli in München entdecken. Bis dahin halten wir euch auf unserem Trendblog https://trendset.de/trendblog/ auf dem Laufenden. Kommt gut und sicher heim, eine gute Zeit und bis bald wieder in München!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https://scontent.xx.fbcdn.net/v/t1.0-9/p720x720/47043767_2198408786856379_4135338926569160704_o.jpg?_nc_cat=102&amp;_nc_ht=scontent.xx&amp;oh=963266b1db9d995662d8f9fe7a249ff5&amp;oe=5D04F5A9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7613479"/>
                  </a:ext>
                </a:extLst>
              </a:tr>
            </a:tbl>
          </a:graphicData>
        </a:graphic>
      </p:graphicFrame>
      <p:sp>
        <p:nvSpPr>
          <p:cNvPr id="4" name="Text Placeholder 3">
            <a:extLst>
              <a:ext uri="{FF2B5EF4-FFF2-40B4-BE49-F238E27FC236}">
                <a16:creationId xmlns:a16="http://schemas.microsoft.com/office/drawing/2014/main" id="{7DB4188A-ACB0-4F09-8AF3-1F06434EEDF6}"/>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127626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C397E-5DA5-46CD-96EA-EFA06CACA32B}"/>
              </a:ext>
            </a:extLst>
          </p:cNvPr>
          <p:cNvSpPr>
            <a:spLocks noGrp="1"/>
          </p:cNvSpPr>
          <p:nvPr>
            <p:ph type="title"/>
          </p:nvPr>
        </p:nvSpPr>
        <p:spPr/>
        <p:txBody>
          <a:bodyPr/>
          <a:lstStyle/>
          <a:p>
            <a:r>
              <a:rPr lang="en-US"/>
              <a:t>Facebook Own Posts Table | TrendSet - 12 of 15</a:t>
            </a:r>
          </a:p>
        </p:txBody>
      </p:sp>
      <p:graphicFrame>
        <p:nvGraphicFramePr>
          <p:cNvPr id="5" name="Table Placeholder 4">
            <a:extLst>
              <a:ext uri="{FF2B5EF4-FFF2-40B4-BE49-F238E27FC236}">
                <a16:creationId xmlns:a16="http://schemas.microsoft.com/office/drawing/2014/main" id="{95CF8C9D-1393-4411-8647-97C6142B39F0}"/>
              </a:ext>
            </a:extLst>
          </p:cNvPr>
          <p:cNvGraphicFramePr>
            <a:graphicFrameLocks noGrp="1"/>
          </p:cNvGraphicFramePr>
          <p:nvPr>
            <p:ph type="tbl" sz="quarter" idx="13"/>
            <p:extLst>
              <p:ext uri="{D42A27DB-BD31-4B8C-83A1-F6EECF244321}">
                <p14:modId xmlns:p14="http://schemas.microsoft.com/office/powerpoint/2010/main" val="553481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731616901"/>
                    </a:ext>
                  </a:extLst>
                </a:gridCol>
                <a:gridCol w="822959">
                  <a:extLst>
                    <a:ext uri="{9D8B030D-6E8A-4147-A177-3AD203B41FA5}">
                      <a16:colId xmlns:a16="http://schemas.microsoft.com/office/drawing/2014/main" val="568897792"/>
                    </a:ext>
                  </a:extLst>
                </a:gridCol>
                <a:gridCol w="208280">
                  <a:extLst>
                    <a:ext uri="{9D8B030D-6E8A-4147-A177-3AD203B41FA5}">
                      <a16:colId xmlns:a16="http://schemas.microsoft.com/office/drawing/2014/main" val="4031191949"/>
                    </a:ext>
                  </a:extLst>
                </a:gridCol>
                <a:gridCol w="246888">
                  <a:extLst>
                    <a:ext uri="{9D8B030D-6E8A-4147-A177-3AD203B41FA5}">
                      <a16:colId xmlns:a16="http://schemas.microsoft.com/office/drawing/2014/main" val="4062742038"/>
                    </a:ext>
                  </a:extLst>
                </a:gridCol>
                <a:gridCol w="246888">
                  <a:extLst>
                    <a:ext uri="{9D8B030D-6E8A-4147-A177-3AD203B41FA5}">
                      <a16:colId xmlns:a16="http://schemas.microsoft.com/office/drawing/2014/main" val="1958557279"/>
                    </a:ext>
                  </a:extLst>
                </a:gridCol>
                <a:gridCol w="246888">
                  <a:extLst>
                    <a:ext uri="{9D8B030D-6E8A-4147-A177-3AD203B41FA5}">
                      <a16:colId xmlns:a16="http://schemas.microsoft.com/office/drawing/2014/main" val="2864700774"/>
                    </a:ext>
                  </a:extLst>
                </a:gridCol>
                <a:gridCol w="208280">
                  <a:extLst>
                    <a:ext uri="{9D8B030D-6E8A-4147-A177-3AD203B41FA5}">
                      <a16:colId xmlns:a16="http://schemas.microsoft.com/office/drawing/2014/main" val="2786076704"/>
                    </a:ext>
                  </a:extLst>
                </a:gridCol>
                <a:gridCol w="208280">
                  <a:extLst>
                    <a:ext uri="{9D8B030D-6E8A-4147-A177-3AD203B41FA5}">
                      <a16:colId xmlns:a16="http://schemas.microsoft.com/office/drawing/2014/main" val="2254950992"/>
                    </a:ext>
                  </a:extLst>
                </a:gridCol>
                <a:gridCol w="208280">
                  <a:extLst>
                    <a:ext uri="{9D8B030D-6E8A-4147-A177-3AD203B41FA5}">
                      <a16:colId xmlns:a16="http://schemas.microsoft.com/office/drawing/2014/main" val="293450264"/>
                    </a:ext>
                  </a:extLst>
                </a:gridCol>
                <a:gridCol w="208280">
                  <a:extLst>
                    <a:ext uri="{9D8B030D-6E8A-4147-A177-3AD203B41FA5}">
                      <a16:colId xmlns:a16="http://schemas.microsoft.com/office/drawing/2014/main" val="2934701439"/>
                    </a:ext>
                  </a:extLst>
                </a:gridCol>
                <a:gridCol w="208280">
                  <a:extLst>
                    <a:ext uri="{9D8B030D-6E8A-4147-A177-3AD203B41FA5}">
                      <a16:colId xmlns:a16="http://schemas.microsoft.com/office/drawing/2014/main" val="667688268"/>
                    </a:ext>
                  </a:extLst>
                </a:gridCol>
                <a:gridCol w="208280">
                  <a:extLst>
                    <a:ext uri="{9D8B030D-6E8A-4147-A177-3AD203B41FA5}">
                      <a16:colId xmlns:a16="http://schemas.microsoft.com/office/drawing/2014/main" val="4041794316"/>
                    </a:ext>
                  </a:extLst>
                </a:gridCol>
                <a:gridCol w="208280">
                  <a:extLst>
                    <a:ext uri="{9D8B030D-6E8A-4147-A177-3AD203B41FA5}">
                      <a16:colId xmlns:a16="http://schemas.microsoft.com/office/drawing/2014/main" val="4014794617"/>
                    </a:ext>
                  </a:extLst>
                </a:gridCol>
                <a:gridCol w="246888">
                  <a:extLst>
                    <a:ext uri="{9D8B030D-6E8A-4147-A177-3AD203B41FA5}">
                      <a16:colId xmlns:a16="http://schemas.microsoft.com/office/drawing/2014/main" val="1162199284"/>
                    </a:ext>
                  </a:extLst>
                </a:gridCol>
                <a:gridCol w="246888">
                  <a:extLst>
                    <a:ext uri="{9D8B030D-6E8A-4147-A177-3AD203B41FA5}">
                      <a16:colId xmlns:a16="http://schemas.microsoft.com/office/drawing/2014/main" val="39910332"/>
                    </a:ext>
                  </a:extLst>
                </a:gridCol>
                <a:gridCol w="246888">
                  <a:extLst>
                    <a:ext uri="{9D8B030D-6E8A-4147-A177-3AD203B41FA5}">
                      <a16:colId xmlns:a16="http://schemas.microsoft.com/office/drawing/2014/main" val="2953087465"/>
                    </a:ext>
                  </a:extLst>
                </a:gridCol>
                <a:gridCol w="208280">
                  <a:extLst>
                    <a:ext uri="{9D8B030D-6E8A-4147-A177-3AD203B41FA5}">
                      <a16:colId xmlns:a16="http://schemas.microsoft.com/office/drawing/2014/main" val="3091669698"/>
                    </a:ext>
                  </a:extLst>
                </a:gridCol>
                <a:gridCol w="246888">
                  <a:extLst>
                    <a:ext uri="{9D8B030D-6E8A-4147-A177-3AD203B41FA5}">
                      <a16:colId xmlns:a16="http://schemas.microsoft.com/office/drawing/2014/main" val="4122767073"/>
                    </a:ext>
                  </a:extLst>
                </a:gridCol>
                <a:gridCol w="246888">
                  <a:extLst>
                    <a:ext uri="{9D8B030D-6E8A-4147-A177-3AD203B41FA5}">
                      <a16:colId xmlns:a16="http://schemas.microsoft.com/office/drawing/2014/main" val="2108973848"/>
                    </a:ext>
                  </a:extLst>
                </a:gridCol>
                <a:gridCol w="246888">
                  <a:extLst>
                    <a:ext uri="{9D8B030D-6E8A-4147-A177-3AD203B41FA5}">
                      <a16:colId xmlns:a16="http://schemas.microsoft.com/office/drawing/2014/main" val="3410544576"/>
                    </a:ext>
                  </a:extLst>
                </a:gridCol>
                <a:gridCol w="208280">
                  <a:extLst>
                    <a:ext uri="{9D8B030D-6E8A-4147-A177-3AD203B41FA5}">
                      <a16:colId xmlns:a16="http://schemas.microsoft.com/office/drawing/2014/main" val="3046859893"/>
                    </a:ext>
                  </a:extLst>
                </a:gridCol>
                <a:gridCol w="208280">
                  <a:extLst>
                    <a:ext uri="{9D8B030D-6E8A-4147-A177-3AD203B41FA5}">
                      <a16:colId xmlns:a16="http://schemas.microsoft.com/office/drawing/2014/main" val="177122144"/>
                    </a:ext>
                  </a:extLst>
                </a:gridCol>
                <a:gridCol w="246888">
                  <a:extLst>
                    <a:ext uri="{9D8B030D-6E8A-4147-A177-3AD203B41FA5}">
                      <a16:colId xmlns:a16="http://schemas.microsoft.com/office/drawing/2014/main" val="320225409"/>
                    </a:ext>
                  </a:extLst>
                </a:gridCol>
                <a:gridCol w="208280">
                  <a:extLst>
                    <a:ext uri="{9D8B030D-6E8A-4147-A177-3AD203B41FA5}">
                      <a16:colId xmlns:a16="http://schemas.microsoft.com/office/drawing/2014/main" val="1030946332"/>
                    </a:ext>
                  </a:extLst>
                </a:gridCol>
                <a:gridCol w="208280">
                  <a:extLst>
                    <a:ext uri="{9D8B030D-6E8A-4147-A177-3AD203B41FA5}">
                      <a16:colId xmlns:a16="http://schemas.microsoft.com/office/drawing/2014/main" val="953304168"/>
                    </a:ext>
                  </a:extLst>
                </a:gridCol>
                <a:gridCol w="208280">
                  <a:extLst>
                    <a:ext uri="{9D8B030D-6E8A-4147-A177-3AD203B41FA5}">
                      <a16:colId xmlns:a16="http://schemas.microsoft.com/office/drawing/2014/main" val="3223127751"/>
                    </a:ext>
                  </a:extLst>
                </a:gridCol>
                <a:gridCol w="246888">
                  <a:extLst>
                    <a:ext uri="{9D8B030D-6E8A-4147-A177-3AD203B41FA5}">
                      <a16:colId xmlns:a16="http://schemas.microsoft.com/office/drawing/2014/main" val="1461310963"/>
                    </a:ext>
                  </a:extLst>
                </a:gridCol>
                <a:gridCol w="208280">
                  <a:extLst>
                    <a:ext uri="{9D8B030D-6E8A-4147-A177-3AD203B41FA5}">
                      <a16:colId xmlns:a16="http://schemas.microsoft.com/office/drawing/2014/main" val="1649724671"/>
                    </a:ext>
                  </a:extLst>
                </a:gridCol>
                <a:gridCol w="208280">
                  <a:extLst>
                    <a:ext uri="{9D8B030D-6E8A-4147-A177-3AD203B41FA5}">
                      <a16:colId xmlns:a16="http://schemas.microsoft.com/office/drawing/2014/main" val="1201666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4597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- 2019-01-04 15:05:35 </a:t>
                      </a:r>
                      <a:r>
                        <a:rPr kumimoji="0" lang="de-DE" sz="1000" b="0" i="0" u="none" strike="noStrike" kern="1200" cap="none" spc="0" normalizeH="0" baseline="0" noProof="0">
                          <a:ln>
                            <a:noFill/>
                          </a:ln>
                          <a:solidFill>
                            <a:prstClr val="black"/>
                          </a:solidFill>
                          <a:effectLst/>
                          <a:uLnTx/>
                          <a:uFillTx/>
                          <a:latin typeface="+mn-lt"/>
                          <a:ea typeface="+mn-ea"/>
                          <a:cs typeface="+mn-cs"/>
                        </a:rPr>
                        <a:t> 
 Meet the Artist! 😊 Nicht verpassen: Heute um 16:00 Uhr laden euch die Künstler zur Vernissage auf die TrendSet Fine Arts in Halle C3 und zeigen euch ihre Werke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https://scontent.xx.fbcdn.net/v/t1.0-9/49545923_2251811041516153_6485017608956411904_n.jpg?_nc_cat=110&amp;_nc_ht=scontent.xx&amp;oh=91f72b783e6687c29505c1b318434476&amp;oe=5D470902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6998809"/>
                  </a:ext>
                </a:extLst>
              </a:tr>
            </a:tbl>
          </a:graphicData>
        </a:graphic>
      </p:graphicFrame>
      <p:sp>
        <p:nvSpPr>
          <p:cNvPr id="4" name="Text Placeholder 3">
            <a:extLst>
              <a:ext uri="{FF2B5EF4-FFF2-40B4-BE49-F238E27FC236}">
                <a16:creationId xmlns:a16="http://schemas.microsoft.com/office/drawing/2014/main" id="{16758AD3-798D-4DA5-8EB1-FBF49E2ECE1F}"/>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537863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381A-B124-469E-8772-532991F6A271}"/>
              </a:ext>
            </a:extLst>
          </p:cNvPr>
          <p:cNvSpPr>
            <a:spLocks noGrp="1"/>
          </p:cNvSpPr>
          <p:nvPr>
            <p:ph type="title"/>
          </p:nvPr>
        </p:nvSpPr>
        <p:spPr/>
        <p:txBody>
          <a:bodyPr/>
          <a:lstStyle/>
          <a:p>
            <a:r>
              <a:rPr lang="en-US"/>
              <a:t>Facebook Own Posts Table | TrendSet - 13 of 15</a:t>
            </a:r>
          </a:p>
        </p:txBody>
      </p:sp>
      <p:graphicFrame>
        <p:nvGraphicFramePr>
          <p:cNvPr id="5" name="Table Placeholder 4">
            <a:extLst>
              <a:ext uri="{FF2B5EF4-FFF2-40B4-BE49-F238E27FC236}">
                <a16:creationId xmlns:a16="http://schemas.microsoft.com/office/drawing/2014/main" id="{387168E7-007E-4C66-8420-BEEC2762F092}"/>
              </a:ext>
            </a:extLst>
          </p:cNvPr>
          <p:cNvGraphicFramePr>
            <a:graphicFrameLocks noGrp="1"/>
          </p:cNvGraphicFramePr>
          <p:nvPr>
            <p:ph type="tbl" sz="quarter" idx="13"/>
            <p:extLst>
              <p:ext uri="{D42A27DB-BD31-4B8C-83A1-F6EECF244321}">
                <p14:modId xmlns:p14="http://schemas.microsoft.com/office/powerpoint/2010/main" val="120516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385874320"/>
                    </a:ext>
                  </a:extLst>
                </a:gridCol>
                <a:gridCol w="822959">
                  <a:extLst>
                    <a:ext uri="{9D8B030D-6E8A-4147-A177-3AD203B41FA5}">
                      <a16:colId xmlns:a16="http://schemas.microsoft.com/office/drawing/2014/main" val="2057327762"/>
                    </a:ext>
                  </a:extLst>
                </a:gridCol>
                <a:gridCol w="208280">
                  <a:extLst>
                    <a:ext uri="{9D8B030D-6E8A-4147-A177-3AD203B41FA5}">
                      <a16:colId xmlns:a16="http://schemas.microsoft.com/office/drawing/2014/main" val="847366007"/>
                    </a:ext>
                  </a:extLst>
                </a:gridCol>
                <a:gridCol w="246888">
                  <a:extLst>
                    <a:ext uri="{9D8B030D-6E8A-4147-A177-3AD203B41FA5}">
                      <a16:colId xmlns:a16="http://schemas.microsoft.com/office/drawing/2014/main" val="4015868679"/>
                    </a:ext>
                  </a:extLst>
                </a:gridCol>
                <a:gridCol w="246888">
                  <a:extLst>
                    <a:ext uri="{9D8B030D-6E8A-4147-A177-3AD203B41FA5}">
                      <a16:colId xmlns:a16="http://schemas.microsoft.com/office/drawing/2014/main" val="3827131932"/>
                    </a:ext>
                  </a:extLst>
                </a:gridCol>
                <a:gridCol w="246888">
                  <a:extLst>
                    <a:ext uri="{9D8B030D-6E8A-4147-A177-3AD203B41FA5}">
                      <a16:colId xmlns:a16="http://schemas.microsoft.com/office/drawing/2014/main" val="22110718"/>
                    </a:ext>
                  </a:extLst>
                </a:gridCol>
                <a:gridCol w="208280">
                  <a:extLst>
                    <a:ext uri="{9D8B030D-6E8A-4147-A177-3AD203B41FA5}">
                      <a16:colId xmlns:a16="http://schemas.microsoft.com/office/drawing/2014/main" val="968150820"/>
                    </a:ext>
                  </a:extLst>
                </a:gridCol>
                <a:gridCol w="208280">
                  <a:extLst>
                    <a:ext uri="{9D8B030D-6E8A-4147-A177-3AD203B41FA5}">
                      <a16:colId xmlns:a16="http://schemas.microsoft.com/office/drawing/2014/main" val="2387376076"/>
                    </a:ext>
                  </a:extLst>
                </a:gridCol>
                <a:gridCol w="208280">
                  <a:extLst>
                    <a:ext uri="{9D8B030D-6E8A-4147-A177-3AD203B41FA5}">
                      <a16:colId xmlns:a16="http://schemas.microsoft.com/office/drawing/2014/main" val="1822037834"/>
                    </a:ext>
                  </a:extLst>
                </a:gridCol>
                <a:gridCol w="208280">
                  <a:extLst>
                    <a:ext uri="{9D8B030D-6E8A-4147-A177-3AD203B41FA5}">
                      <a16:colId xmlns:a16="http://schemas.microsoft.com/office/drawing/2014/main" val="158253141"/>
                    </a:ext>
                  </a:extLst>
                </a:gridCol>
                <a:gridCol w="208280">
                  <a:extLst>
                    <a:ext uri="{9D8B030D-6E8A-4147-A177-3AD203B41FA5}">
                      <a16:colId xmlns:a16="http://schemas.microsoft.com/office/drawing/2014/main" val="3924173567"/>
                    </a:ext>
                  </a:extLst>
                </a:gridCol>
                <a:gridCol w="208280">
                  <a:extLst>
                    <a:ext uri="{9D8B030D-6E8A-4147-A177-3AD203B41FA5}">
                      <a16:colId xmlns:a16="http://schemas.microsoft.com/office/drawing/2014/main" val="438145646"/>
                    </a:ext>
                  </a:extLst>
                </a:gridCol>
                <a:gridCol w="208280">
                  <a:extLst>
                    <a:ext uri="{9D8B030D-6E8A-4147-A177-3AD203B41FA5}">
                      <a16:colId xmlns:a16="http://schemas.microsoft.com/office/drawing/2014/main" val="80396090"/>
                    </a:ext>
                  </a:extLst>
                </a:gridCol>
                <a:gridCol w="246888">
                  <a:extLst>
                    <a:ext uri="{9D8B030D-6E8A-4147-A177-3AD203B41FA5}">
                      <a16:colId xmlns:a16="http://schemas.microsoft.com/office/drawing/2014/main" val="3854409992"/>
                    </a:ext>
                  </a:extLst>
                </a:gridCol>
                <a:gridCol w="246888">
                  <a:extLst>
                    <a:ext uri="{9D8B030D-6E8A-4147-A177-3AD203B41FA5}">
                      <a16:colId xmlns:a16="http://schemas.microsoft.com/office/drawing/2014/main" val="2595139776"/>
                    </a:ext>
                  </a:extLst>
                </a:gridCol>
                <a:gridCol w="246888">
                  <a:extLst>
                    <a:ext uri="{9D8B030D-6E8A-4147-A177-3AD203B41FA5}">
                      <a16:colId xmlns:a16="http://schemas.microsoft.com/office/drawing/2014/main" val="3342094456"/>
                    </a:ext>
                  </a:extLst>
                </a:gridCol>
                <a:gridCol w="208280">
                  <a:extLst>
                    <a:ext uri="{9D8B030D-6E8A-4147-A177-3AD203B41FA5}">
                      <a16:colId xmlns:a16="http://schemas.microsoft.com/office/drawing/2014/main" val="3319683221"/>
                    </a:ext>
                  </a:extLst>
                </a:gridCol>
                <a:gridCol w="246888">
                  <a:extLst>
                    <a:ext uri="{9D8B030D-6E8A-4147-A177-3AD203B41FA5}">
                      <a16:colId xmlns:a16="http://schemas.microsoft.com/office/drawing/2014/main" val="3875110224"/>
                    </a:ext>
                  </a:extLst>
                </a:gridCol>
                <a:gridCol w="246888">
                  <a:extLst>
                    <a:ext uri="{9D8B030D-6E8A-4147-A177-3AD203B41FA5}">
                      <a16:colId xmlns:a16="http://schemas.microsoft.com/office/drawing/2014/main" val="558270676"/>
                    </a:ext>
                  </a:extLst>
                </a:gridCol>
                <a:gridCol w="246888">
                  <a:extLst>
                    <a:ext uri="{9D8B030D-6E8A-4147-A177-3AD203B41FA5}">
                      <a16:colId xmlns:a16="http://schemas.microsoft.com/office/drawing/2014/main" val="2696977366"/>
                    </a:ext>
                  </a:extLst>
                </a:gridCol>
                <a:gridCol w="208280">
                  <a:extLst>
                    <a:ext uri="{9D8B030D-6E8A-4147-A177-3AD203B41FA5}">
                      <a16:colId xmlns:a16="http://schemas.microsoft.com/office/drawing/2014/main" val="3494832345"/>
                    </a:ext>
                  </a:extLst>
                </a:gridCol>
                <a:gridCol w="208280">
                  <a:extLst>
                    <a:ext uri="{9D8B030D-6E8A-4147-A177-3AD203B41FA5}">
                      <a16:colId xmlns:a16="http://schemas.microsoft.com/office/drawing/2014/main" val="1322659454"/>
                    </a:ext>
                  </a:extLst>
                </a:gridCol>
                <a:gridCol w="246888">
                  <a:extLst>
                    <a:ext uri="{9D8B030D-6E8A-4147-A177-3AD203B41FA5}">
                      <a16:colId xmlns:a16="http://schemas.microsoft.com/office/drawing/2014/main" val="4175884707"/>
                    </a:ext>
                  </a:extLst>
                </a:gridCol>
                <a:gridCol w="208280">
                  <a:extLst>
                    <a:ext uri="{9D8B030D-6E8A-4147-A177-3AD203B41FA5}">
                      <a16:colId xmlns:a16="http://schemas.microsoft.com/office/drawing/2014/main" val="3990115033"/>
                    </a:ext>
                  </a:extLst>
                </a:gridCol>
                <a:gridCol w="208280">
                  <a:extLst>
                    <a:ext uri="{9D8B030D-6E8A-4147-A177-3AD203B41FA5}">
                      <a16:colId xmlns:a16="http://schemas.microsoft.com/office/drawing/2014/main" val="3941865878"/>
                    </a:ext>
                  </a:extLst>
                </a:gridCol>
                <a:gridCol w="208280">
                  <a:extLst>
                    <a:ext uri="{9D8B030D-6E8A-4147-A177-3AD203B41FA5}">
                      <a16:colId xmlns:a16="http://schemas.microsoft.com/office/drawing/2014/main" val="2118507076"/>
                    </a:ext>
                  </a:extLst>
                </a:gridCol>
                <a:gridCol w="246888">
                  <a:extLst>
                    <a:ext uri="{9D8B030D-6E8A-4147-A177-3AD203B41FA5}">
                      <a16:colId xmlns:a16="http://schemas.microsoft.com/office/drawing/2014/main" val="1000191001"/>
                    </a:ext>
                  </a:extLst>
                </a:gridCol>
                <a:gridCol w="208280">
                  <a:extLst>
                    <a:ext uri="{9D8B030D-6E8A-4147-A177-3AD203B41FA5}">
                      <a16:colId xmlns:a16="http://schemas.microsoft.com/office/drawing/2014/main" val="4045047468"/>
                    </a:ext>
                  </a:extLst>
                </a:gridCol>
                <a:gridCol w="208280">
                  <a:extLst>
                    <a:ext uri="{9D8B030D-6E8A-4147-A177-3AD203B41FA5}">
                      <a16:colId xmlns:a16="http://schemas.microsoft.com/office/drawing/2014/main" val="344710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7448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- 2019-01-04 08:27:45 </a:t>
                      </a:r>
                      <a:r>
                        <a:rPr kumimoji="0" lang="de-DE" sz="1000" b="0" i="0" u="none" strike="noStrike" kern="1200" cap="none" spc="0" normalizeH="0" baseline="0" noProof="0">
                          <a:ln>
                            <a:noFill/>
                          </a:ln>
                          <a:solidFill>
                            <a:prstClr val="black"/>
                          </a:solidFill>
                          <a:effectLst/>
                          <a:uLnTx/>
                          <a:uFillTx/>
                          <a:latin typeface="+mn-lt"/>
                          <a:ea typeface="+mn-ea"/>
                          <a:cs typeface="+mn-cs"/>
                        </a:rPr>
                        <a:t> 
 Um 9:00 Uhr geht es wieder los! 😊 Bitte beachtet, dass auch heute und morgen der Eingang Ost geschlossen bleibt. Ihr erreicht die TrendSet Winter 2019 über die Eingänge West, Nordwest und Nord. Wir wünschen euch einen guten 2. Messetag!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399299"/>
                  </a:ext>
                </a:extLst>
              </a:tr>
            </a:tbl>
          </a:graphicData>
        </a:graphic>
      </p:graphicFrame>
      <p:sp>
        <p:nvSpPr>
          <p:cNvPr id="4" name="Text Placeholder 3">
            <a:extLst>
              <a:ext uri="{FF2B5EF4-FFF2-40B4-BE49-F238E27FC236}">
                <a16:creationId xmlns:a16="http://schemas.microsoft.com/office/drawing/2014/main" id="{C734D80A-A7D7-456A-8445-C11F55CFE26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017139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52C77-ADE9-4C8B-A1BF-170B54FEE5C5}"/>
              </a:ext>
            </a:extLst>
          </p:cNvPr>
          <p:cNvSpPr>
            <a:spLocks noGrp="1"/>
          </p:cNvSpPr>
          <p:nvPr>
            <p:ph type="title"/>
          </p:nvPr>
        </p:nvSpPr>
        <p:spPr/>
        <p:txBody>
          <a:bodyPr/>
          <a:lstStyle/>
          <a:p>
            <a:r>
              <a:rPr lang="en-US"/>
              <a:t>Facebook Own Posts Table | TrendSet - 14 of 15</a:t>
            </a:r>
          </a:p>
        </p:txBody>
      </p:sp>
      <p:graphicFrame>
        <p:nvGraphicFramePr>
          <p:cNvPr id="5" name="Table Placeholder 4">
            <a:extLst>
              <a:ext uri="{FF2B5EF4-FFF2-40B4-BE49-F238E27FC236}">
                <a16:creationId xmlns:a16="http://schemas.microsoft.com/office/drawing/2014/main" id="{90862D4D-8CEF-403E-AAC6-20E3011ED545}"/>
              </a:ext>
            </a:extLst>
          </p:cNvPr>
          <p:cNvGraphicFramePr>
            <a:graphicFrameLocks noGrp="1"/>
          </p:cNvGraphicFramePr>
          <p:nvPr>
            <p:ph type="tbl" sz="quarter" idx="13"/>
            <p:extLst>
              <p:ext uri="{D42A27DB-BD31-4B8C-83A1-F6EECF244321}">
                <p14:modId xmlns:p14="http://schemas.microsoft.com/office/powerpoint/2010/main" val="2717408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061858205"/>
                    </a:ext>
                  </a:extLst>
                </a:gridCol>
                <a:gridCol w="822959">
                  <a:extLst>
                    <a:ext uri="{9D8B030D-6E8A-4147-A177-3AD203B41FA5}">
                      <a16:colId xmlns:a16="http://schemas.microsoft.com/office/drawing/2014/main" val="1858909104"/>
                    </a:ext>
                  </a:extLst>
                </a:gridCol>
                <a:gridCol w="208280">
                  <a:extLst>
                    <a:ext uri="{9D8B030D-6E8A-4147-A177-3AD203B41FA5}">
                      <a16:colId xmlns:a16="http://schemas.microsoft.com/office/drawing/2014/main" val="1935719317"/>
                    </a:ext>
                  </a:extLst>
                </a:gridCol>
                <a:gridCol w="246888">
                  <a:extLst>
                    <a:ext uri="{9D8B030D-6E8A-4147-A177-3AD203B41FA5}">
                      <a16:colId xmlns:a16="http://schemas.microsoft.com/office/drawing/2014/main" val="952528556"/>
                    </a:ext>
                  </a:extLst>
                </a:gridCol>
                <a:gridCol w="246888">
                  <a:extLst>
                    <a:ext uri="{9D8B030D-6E8A-4147-A177-3AD203B41FA5}">
                      <a16:colId xmlns:a16="http://schemas.microsoft.com/office/drawing/2014/main" val="3359382340"/>
                    </a:ext>
                  </a:extLst>
                </a:gridCol>
                <a:gridCol w="246888">
                  <a:extLst>
                    <a:ext uri="{9D8B030D-6E8A-4147-A177-3AD203B41FA5}">
                      <a16:colId xmlns:a16="http://schemas.microsoft.com/office/drawing/2014/main" val="254614263"/>
                    </a:ext>
                  </a:extLst>
                </a:gridCol>
                <a:gridCol w="208280">
                  <a:extLst>
                    <a:ext uri="{9D8B030D-6E8A-4147-A177-3AD203B41FA5}">
                      <a16:colId xmlns:a16="http://schemas.microsoft.com/office/drawing/2014/main" val="3388437902"/>
                    </a:ext>
                  </a:extLst>
                </a:gridCol>
                <a:gridCol w="208280">
                  <a:extLst>
                    <a:ext uri="{9D8B030D-6E8A-4147-A177-3AD203B41FA5}">
                      <a16:colId xmlns:a16="http://schemas.microsoft.com/office/drawing/2014/main" val="2610420197"/>
                    </a:ext>
                  </a:extLst>
                </a:gridCol>
                <a:gridCol w="208280">
                  <a:extLst>
                    <a:ext uri="{9D8B030D-6E8A-4147-A177-3AD203B41FA5}">
                      <a16:colId xmlns:a16="http://schemas.microsoft.com/office/drawing/2014/main" val="838808366"/>
                    </a:ext>
                  </a:extLst>
                </a:gridCol>
                <a:gridCol w="208280">
                  <a:extLst>
                    <a:ext uri="{9D8B030D-6E8A-4147-A177-3AD203B41FA5}">
                      <a16:colId xmlns:a16="http://schemas.microsoft.com/office/drawing/2014/main" val="780668940"/>
                    </a:ext>
                  </a:extLst>
                </a:gridCol>
                <a:gridCol w="208280">
                  <a:extLst>
                    <a:ext uri="{9D8B030D-6E8A-4147-A177-3AD203B41FA5}">
                      <a16:colId xmlns:a16="http://schemas.microsoft.com/office/drawing/2014/main" val="3458540979"/>
                    </a:ext>
                  </a:extLst>
                </a:gridCol>
                <a:gridCol w="208280">
                  <a:extLst>
                    <a:ext uri="{9D8B030D-6E8A-4147-A177-3AD203B41FA5}">
                      <a16:colId xmlns:a16="http://schemas.microsoft.com/office/drawing/2014/main" val="2618092551"/>
                    </a:ext>
                  </a:extLst>
                </a:gridCol>
                <a:gridCol w="208280">
                  <a:extLst>
                    <a:ext uri="{9D8B030D-6E8A-4147-A177-3AD203B41FA5}">
                      <a16:colId xmlns:a16="http://schemas.microsoft.com/office/drawing/2014/main" val="2155484976"/>
                    </a:ext>
                  </a:extLst>
                </a:gridCol>
                <a:gridCol w="246888">
                  <a:extLst>
                    <a:ext uri="{9D8B030D-6E8A-4147-A177-3AD203B41FA5}">
                      <a16:colId xmlns:a16="http://schemas.microsoft.com/office/drawing/2014/main" val="466452160"/>
                    </a:ext>
                  </a:extLst>
                </a:gridCol>
                <a:gridCol w="246888">
                  <a:extLst>
                    <a:ext uri="{9D8B030D-6E8A-4147-A177-3AD203B41FA5}">
                      <a16:colId xmlns:a16="http://schemas.microsoft.com/office/drawing/2014/main" val="150909728"/>
                    </a:ext>
                  </a:extLst>
                </a:gridCol>
                <a:gridCol w="246888">
                  <a:extLst>
                    <a:ext uri="{9D8B030D-6E8A-4147-A177-3AD203B41FA5}">
                      <a16:colId xmlns:a16="http://schemas.microsoft.com/office/drawing/2014/main" val="1913614821"/>
                    </a:ext>
                  </a:extLst>
                </a:gridCol>
                <a:gridCol w="208280">
                  <a:extLst>
                    <a:ext uri="{9D8B030D-6E8A-4147-A177-3AD203B41FA5}">
                      <a16:colId xmlns:a16="http://schemas.microsoft.com/office/drawing/2014/main" val="1050510539"/>
                    </a:ext>
                  </a:extLst>
                </a:gridCol>
                <a:gridCol w="246888">
                  <a:extLst>
                    <a:ext uri="{9D8B030D-6E8A-4147-A177-3AD203B41FA5}">
                      <a16:colId xmlns:a16="http://schemas.microsoft.com/office/drawing/2014/main" val="102931466"/>
                    </a:ext>
                  </a:extLst>
                </a:gridCol>
                <a:gridCol w="246888">
                  <a:extLst>
                    <a:ext uri="{9D8B030D-6E8A-4147-A177-3AD203B41FA5}">
                      <a16:colId xmlns:a16="http://schemas.microsoft.com/office/drawing/2014/main" val="2358135665"/>
                    </a:ext>
                  </a:extLst>
                </a:gridCol>
                <a:gridCol w="246888">
                  <a:extLst>
                    <a:ext uri="{9D8B030D-6E8A-4147-A177-3AD203B41FA5}">
                      <a16:colId xmlns:a16="http://schemas.microsoft.com/office/drawing/2014/main" val="4287706367"/>
                    </a:ext>
                  </a:extLst>
                </a:gridCol>
                <a:gridCol w="208280">
                  <a:extLst>
                    <a:ext uri="{9D8B030D-6E8A-4147-A177-3AD203B41FA5}">
                      <a16:colId xmlns:a16="http://schemas.microsoft.com/office/drawing/2014/main" val="871820097"/>
                    </a:ext>
                  </a:extLst>
                </a:gridCol>
                <a:gridCol w="208280">
                  <a:extLst>
                    <a:ext uri="{9D8B030D-6E8A-4147-A177-3AD203B41FA5}">
                      <a16:colId xmlns:a16="http://schemas.microsoft.com/office/drawing/2014/main" val="816499531"/>
                    </a:ext>
                  </a:extLst>
                </a:gridCol>
                <a:gridCol w="246888">
                  <a:extLst>
                    <a:ext uri="{9D8B030D-6E8A-4147-A177-3AD203B41FA5}">
                      <a16:colId xmlns:a16="http://schemas.microsoft.com/office/drawing/2014/main" val="457399848"/>
                    </a:ext>
                  </a:extLst>
                </a:gridCol>
                <a:gridCol w="208280">
                  <a:extLst>
                    <a:ext uri="{9D8B030D-6E8A-4147-A177-3AD203B41FA5}">
                      <a16:colId xmlns:a16="http://schemas.microsoft.com/office/drawing/2014/main" val="2887682670"/>
                    </a:ext>
                  </a:extLst>
                </a:gridCol>
                <a:gridCol w="208280">
                  <a:extLst>
                    <a:ext uri="{9D8B030D-6E8A-4147-A177-3AD203B41FA5}">
                      <a16:colId xmlns:a16="http://schemas.microsoft.com/office/drawing/2014/main" val="1637251004"/>
                    </a:ext>
                  </a:extLst>
                </a:gridCol>
                <a:gridCol w="208280">
                  <a:extLst>
                    <a:ext uri="{9D8B030D-6E8A-4147-A177-3AD203B41FA5}">
                      <a16:colId xmlns:a16="http://schemas.microsoft.com/office/drawing/2014/main" val="2446042202"/>
                    </a:ext>
                  </a:extLst>
                </a:gridCol>
                <a:gridCol w="246888">
                  <a:extLst>
                    <a:ext uri="{9D8B030D-6E8A-4147-A177-3AD203B41FA5}">
                      <a16:colId xmlns:a16="http://schemas.microsoft.com/office/drawing/2014/main" val="641628490"/>
                    </a:ext>
                  </a:extLst>
                </a:gridCol>
                <a:gridCol w="208280">
                  <a:extLst>
                    <a:ext uri="{9D8B030D-6E8A-4147-A177-3AD203B41FA5}">
                      <a16:colId xmlns:a16="http://schemas.microsoft.com/office/drawing/2014/main" val="3542116281"/>
                    </a:ext>
                  </a:extLst>
                </a:gridCol>
                <a:gridCol w="208280">
                  <a:extLst>
                    <a:ext uri="{9D8B030D-6E8A-4147-A177-3AD203B41FA5}">
                      <a16:colId xmlns:a16="http://schemas.microsoft.com/office/drawing/2014/main" val="3313636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546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- 2019-01-03 09:42:17 </a:t>
                      </a:r>
                      <a:r>
                        <a:rPr kumimoji="0" lang="de-DE" sz="1000" b="0" i="0" u="none" strike="noStrike" kern="1200" cap="none" spc="0" normalizeH="0" baseline="0" noProof="0">
                          <a:ln>
                            <a:noFill/>
                          </a:ln>
                          <a:solidFill>
                            <a:prstClr val="black"/>
                          </a:solidFill>
                          <a:effectLst/>
                          <a:uLnTx/>
                          <a:uFillTx/>
                          <a:latin typeface="+mn-lt"/>
                          <a:ea typeface="+mn-ea"/>
                          <a:cs typeface="+mn-cs"/>
                        </a:rPr>
                        <a:t> 
 Die 113. TrendSet ist eröffnet! 😊 Vom 3. bis 5. Januar 2019 können Fachbesucher hier die neuen Trends und Produkte für Frühjahr/Sommer 2019 entdecken. Wir wünschen euch viel Spaß, Erfolg und Inspiration auf der TrendSet Winter 2019! 💙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https://scontent.xx.fbcdn.net/v/t1.0-9/p720x720/49512227_2250041461693111_8709523957742567424_o.jpg?_nc_cat=100&amp;_nc_ht=scontent.xx&amp;oh=10340cede0ddc252eeb2ddb313747dcf&amp;oe=5D45498D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7392204"/>
                  </a:ext>
                </a:extLst>
              </a:tr>
            </a:tbl>
          </a:graphicData>
        </a:graphic>
      </p:graphicFrame>
      <p:sp>
        <p:nvSpPr>
          <p:cNvPr id="4" name="Text Placeholder 3">
            <a:extLst>
              <a:ext uri="{FF2B5EF4-FFF2-40B4-BE49-F238E27FC236}">
                <a16:creationId xmlns:a16="http://schemas.microsoft.com/office/drawing/2014/main" id="{27B3F543-C06B-49D0-A70F-7243AC62C1E2}"/>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963726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B1137-854E-453B-98E8-0D7E0CB670DE}"/>
              </a:ext>
            </a:extLst>
          </p:cNvPr>
          <p:cNvSpPr>
            <a:spLocks noGrp="1"/>
          </p:cNvSpPr>
          <p:nvPr>
            <p:ph type="title"/>
          </p:nvPr>
        </p:nvSpPr>
        <p:spPr/>
        <p:txBody>
          <a:bodyPr/>
          <a:lstStyle/>
          <a:p>
            <a:r>
              <a:rPr lang="en-US"/>
              <a:t>Facebook Own Posts Table | TrendSet - 15 of 15</a:t>
            </a:r>
          </a:p>
        </p:txBody>
      </p:sp>
      <p:graphicFrame>
        <p:nvGraphicFramePr>
          <p:cNvPr id="5" name="Table Placeholder 4">
            <a:extLst>
              <a:ext uri="{FF2B5EF4-FFF2-40B4-BE49-F238E27FC236}">
                <a16:creationId xmlns:a16="http://schemas.microsoft.com/office/drawing/2014/main" id="{C907CC3B-5847-469D-86F9-84C16BF9BE79}"/>
              </a:ext>
            </a:extLst>
          </p:cNvPr>
          <p:cNvGraphicFramePr>
            <a:graphicFrameLocks noGrp="1"/>
          </p:cNvGraphicFramePr>
          <p:nvPr>
            <p:ph type="tbl" sz="quarter" idx="13"/>
            <p:extLst>
              <p:ext uri="{D42A27DB-BD31-4B8C-83A1-F6EECF244321}">
                <p14:modId xmlns:p14="http://schemas.microsoft.com/office/powerpoint/2010/main" val="39882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290392427"/>
                    </a:ext>
                  </a:extLst>
                </a:gridCol>
                <a:gridCol w="822959">
                  <a:extLst>
                    <a:ext uri="{9D8B030D-6E8A-4147-A177-3AD203B41FA5}">
                      <a16:colId xmlns:a16="http://schemas.microsoft.com/office/drawing/2014/main" val="2277001995"/>
                    </a:ext>
                  </a:extLst>
                </a:gridCol>
                <a:gridCol w="208280">
                  <a:extLst>
                    <a:ext uri="{9D8B030D-6E8A-4147-A177-3AD203B41FA5}">
                      <a16:colId xmlns:a16="http://schemas.microsoft.com/office/drawing/2014/main" val="3719522416"/>
                    </a:ext>
                  </a:extLst>
                </a:gridCol>
                <a:gridCol w="246888">
                  <a:extLst>
                    <a:ext uri="{9D8B030D-6E8A-4147-A177-3AD203B41FA5}">
                      <a16:colId xmlns:a16="http://schemas.microsoft.com/office/drawing/2014/main" val="3008793758"/>
                    </a:ext>
                  </a:extLst>
                </a:gridCol>
                <a:gridCol w="246888">
                  <a:extLst>
                    <a:ext uri="{9D8B030D-6E8A-4147-A177-3AD203B41FA5}">
                      <a16:colId xmlns:a16="http://schemas.microsoft.com/office/drawing/2014/main" val="906576139"/>
                    </a:ext>
                  </a:extLst>
                </a:gridCol>
                <a:gridCol w="246888">
                  <a:extLst>
                    <a:ext uri="{9D8B030D-6E8A-4147-A177-3AD203B41FA5}">
                      <a16:colId xmlns:a16="http://schemas.microsoft.com/office/drawing/2014/main" val="4190241584"/>
                    </a:ext>
                  </a:extLst>
                </a:gridCol>
                <a:gridCol w="208280">
                  <a:extLst>
                    <a:ext uri="{9D8B030D-6E8A-4147-A177-3AD203B41FA5}">
                      <a16:colId xmlns:a16="http://schemas.microsoft.com/office/drawing/2014/main" val="3046549951"/>
                    </a:ext>
                  </a:extLst>
                </a:gridCol>
                <a:gridCol w="208280">
                  <a:extLst>
                    <a:ext uri="{9D8B030D-6E8A-4147-A177-3AD203B41FA5}">
                      <a16:colId xmlns:a16="http://schemas.microsoft.com/office/drawing/2014/main" val="1088375480"/>
                    </a:ext>
                  </a:extLst>
                </a:gridCol>
                <a:gridCol w="208280">
                  <a:extLst>
                    <a:ext uri="{9D8B030D-6E8A-4147-A177-3AD203B41FA5}">
                      <a16:colId xmlns:a16="http://schemas.microsoft.com/office/drawing/2014/main" val="3471056915"/>
                    </a:ext>
                  </a:extLst>
                </a:gridCol>
                <a:gridCol w="208280">
                  <a:extLst>
                    <a:ext uri="{9D8B030D-6E8A-4147-A177-3AD203B41FA5}">
                      <a16:colId xmlns:a16="http://schemas.microsoft.com/office/drawing/2014/main" val="523621589"/>
                    </a:ext>
                  </a:extLst>
                </a:gridCol>
                <a:gridCol w="208280">
                  <a:extLst>
                    <a:ext uri="{9D8B030D-6E8A-4147-A177-3AD203B41FA5}">
                      <a16:colId xmlns:a16="http://schemas.microsoft.com/office/drawing/2014/main" val="3078356675"/>
                    </a:ext>
                  </a:extLst>
                </a:gridCol>
                <a:gridCol w="208280">
                  <a:extLst>
                    <a:ext uri="{9D8B030D-6E8A-4147-A177-3AD203B41FA5}">
                      <a16:colId xmlns:a16="http://schemas.microsoft.com/office/drawing/2014/main" val="2217754353"/>
                    </a:ext>
                  </a:extLst>
                </a:gridCol>
                <a:gridCol w="208280">
                  <a:extLst>
                    <a:ext uri="{9D8B030D-6E8A-4147-A177-3AD203B41FA5}">
                      <a16:colId xmlns:a16="http://schemas.microsoft.com/office/drawing/2014/main" val="42013790"/>
                    </a:ext>
                  </a:extLst>
                </a:gridCol>
                <a:gridCol w="246888">
                  <a:extLst>
                    <a:ext uri="{9D8B030D-6E8A-4147-A177-3AD203B41FA5}">
                      <a16:colId xmlns:a16="http://schemas.microsoft.com/office/drawing/2014/main" val="3194922485"/>
                    </a:ext>
                  </a:extLst>
                </a:gridCol>
                <a:gridCol w="246888">
                  <a:extLst>
                    <a:ext uri="{9D8B030D-6E8A-4147-A177-3AD203B41FA5}">
                      <a16:colId xmlns:a16="http://schemas.microsoft.com/office/drawing/2014/main" val="3597424033"/>
                    </a:ext>
                  </a:extLst>
                </a:gridCol>
                <a:gridCol w="246888">
                  <a:extLst>
                    <a:ext uri="{9D8B030D-6E8A-4147-A177-3AD203B41FA5}">
                      <a16:colId xmlns:a16="http://schemas.microsoft.com/office/drawing/2014/main" val="2899154271"/>
                    </a:ext>
                  </a:extLst>
                </a:gridCol>
                <a:gridCol w="208280">
                  <a:extLst>
                    <a:ext uri="{9D8B030D-6E8A-4147-A177-3AD203B41FA5}">
                      <a16:colId xmlns:a16="http://schemas.microsoft.com/office/drawing/2014/main" val="2212114201"/>
                    </a:ext>
                  </a:extLst>
                </a:gridCol>
                <a:gridCol w="246888">
                  <a:extLst>
                    <a:ext uri="{9D8B030D-6E8A-4147-A177-3AD203B41FA5}">
                      <a16:colId xmlns:a16="http://schemas.microsoft.com/office/drawing/2014/main" val="3740316022"/>
                    </a:ext>
                  </a:extLst>
                </a:gridCol>
                <a:gridCol w="246888">
                  <a:extLst>
                    <a:ext uri="{9D8B030D-6E8A-4147-A177-3AD203B41FA5}">
                      <a16:colId xmlns:a16="http://schemas.microsoft.com/office/drawing/2014/main" val="2852671835"/>
                    </a:ext>
                  </a:extLst>
                </a:gridCol>
                <a:gridCol w="246888">
                  <a:extLst>
                    <a:ext uri="{9D8B030D-6E8A-4147-A177-3AD203B41FA5}">
                      <a16:colId xmlns:a16="http://schemas.microsoft.com/office/drawing/2014/main" val="3322233676"/>
                    </a:ext>
                  </a:extLst>
                </a:gridCol>
                <a:gridCol w="208280">
                  <a:extLst>
                    <a:ext uri="{9D8B030D-6E8A-4147-A177-3AD203B41FA5}">
                      <a16:colId xmlns:a16="http://schemas.microsoft.com/office/drawing/2014/main" val="2234878718"/>
                    </a:ext>
                  </a:extLst>
                </a:gridCol>
                <a:gridCol w="208280">
                  <a:extLst>
                    <a:ext uri="{9D8B030D-6E8A-4147-A177-3AD203B41FA5}">
                      <a16:colId xmlns:a16="http://schemas.microsoft.com/office/drawing/2014/main" val="4143824914"/>
                    </a:ext>
                  </a:extLst>
                </a:gridCol>
                <a:gridCol w="246888">
                  <a:extLst>
                    <a:ext uri="{9D8B030D-6E8A-4147-A177-3AD203B41FA5}">
                      <a16:colId xmlns:a16="http://schemas.microsoft.com/office/drawing/2014/main" val="2436167681"/>
                    </a:ext>
                  </a:extLst>
                </a:gridCol>
                <a:gridCol w="208280">
                  <a:extLst>
                    <a:ext uri="{9D8B030D-6E8A-4147-A177-3AD203B41FA5}">
                      <a16:colId xmlns:a16="http://schemas.microsoft.com/office/drawing/2014/main" val="3830630452"/>
                    </a:ext>
                  </a:extLst>
                </a:gridCol>
                <a:gridCol w="208280">
                  <a:extLst>
                    <a:ext uri="{9D8B030D-6E8A-4147-A177-3AD203B41FA5}">
                      <a16:colId xmlns:a16="http://schemas.microsoft.com/office/drawing/2014/main" val="3698972922"/>
                    </a:ext>
                  </a:extLst>
                </a:gridCol>
                <a:gridCol w="208280">
                  <a:extLst>
                    <a:ext uri="{9D8B030D-6E8A-4147-A177-3AD203B41FA5}">
                      <a16:colId xmlns:a16="http://schemas.microsoft.com/office/drawing/2014/main" val="4219273815"/>
                    </a:ext>
                  </a:extLst>
                </a:gridCol>
                <a:gridCol w="246888">
                  <a:extLst>
                    <a:ext uri="{9D8B030D-6E8A-4147-A177-3AD203B41FA5}">
                      <a16:colId xmlns:a16="http://schemas.microsoft.com/office/drawing/2014/main" val="880641566"/>
                    </a:ext>
                  </a:extLst>
                </a:gridCol>
                <a:gridCol w="208280">
                  <a:extLst>
                    <a:ext uri="{9D8B030D-6E8A-4147-A177-3AD203B41FA5}">
                      <a16:colId xmlns:a16="http://schemas.microsoft.com/office/drawing/2014/main" val="162290386"/>
                    </a:ext>
                  </a:extLst>
                </a:gridCol>
                <a:gridCol w="208280">
                  <a:extLst>
                    <a:ext uri="{9D8B030D-6E8A-4147-A177-3AD203B41FA5}">
                      <a16:colId xmlns:a16="http://schemas.microsoft.com/office/drawing/2014/main" val="1983230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0360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- 2019-01-01 10:00:01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 frohes, gesundes und glückliches neues Jahr 2019! Und das startet gleich mit den neuesten Interiors- und Lifestyle-Trends für Frühjahr/Sommer 2019. Und zwar übermorgen auf der TrendSet Winter 2019! Eintrittskarten gibt es online unter https://trendset.de/besucher/eintrittskarten/ oder direkt auf der Messe am Ticketschalter. Bis dann! Wir freuen uns auf euch.
#trendsetmuenchen #trendset #happynewyear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https://scontent.xx.fbcdn.net/v/t1.0-9/p720x720/47081660_2198402596856998_5941042859703533568_o.jpg?_nc_cat=110&amp;_nc_ht=scontent.xx&amp;oh=a12d510d48f9beb749c4b54f3f6753f0&amp;oe=5D351160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8426215"/>
                  </a:ext>
                </a:extLst>
              </a:tr>
            </a:tbl>
          </a:graphicData>
        </a:graphic>
      </p:graphicFrame>
      <p:sp>
        <p:nvSpPr>
          <p:cNvPr id="4" name="Text Placeholder 3">
            <a:extLst>
              <a:ext uri="{FF2B5EF4-FFF2-40B4-BE49-F238E27FC236}">
                <a16:creationId xmlns:a16="http://schemas.microsoft.com/office/drawing/2014/main" id="{86ED59C0-1B60-4C11-9F54-460C02B7BA7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8093934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2234</Words>
  <Application>Microsoft Office PowerPoint</Application>
  <PresentationFormat>On-screen Show (4:3)</PresentationFormat>
  <Paragraphs>1012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Quartal (Teil 1)</vt:lpstr>
      <vt:lpstr>Facebook Key Metrics Table | TrendSet</vt:lpstr>
      <vt:lpstr>Facebook Key Metrics Table | TrendSet</vt:lpstr>
      <vt:lpstr>Facebook Fans Total | TrendSet</vt:lpstr>
      <vt:lpstr>Facebook Fans Table | TrendSet</vt:lpstr>
      <vt:lpstr>Facebook Own Posts Table | TrendSet - 1 of 15</vt:lpstr>
      <vt:lpstr>Facebook Own Posts Table | TrendSet - 2 of 15</vt:lpstr>
      <vt:lpstr>Facebook Own Posts Table | TrendSet - 3 of 15</vt:lpstr>
      <vt:lpstr>Facebook Own Posts Table | TrendSet - 4 of 15</vt:lpstr>
      <vt:lpstr>Facebook Own Posts Table | TrendSet - 5 of 15</vt:lpstr>
      <vt:lpstr>Facebook Own Posts Table | TrendSet - 6 of 15</vt:lpstr>
      <vt:lpstr>Facebook Own Posts Table | TrendSet - 7 of 15</vt:lpstr>
      <vt:lpstr>Facebook Own Posts Table | TrendSet - 8 of 15</vt:lpstr>
      <vt:lpstr>Facebook Own Posts Table | TrendSet - 9 of 15</vt:lpstr>
      <vt:lpstr>Facebook Own Posts Table | TrendSet - 10 of 15</vt:lpstr>
      <vt:lpstr>Facebook Own Posts Table | TrendSet - 11 of 15</vt:lpstr>
      <vt:lpstr>Facebook Own Posts Table | TrendSet - 12 of 15</vt:lpstr>
      <vt:lpstr>Facebook Own Posts Table | TrendSet - 13 of 15</vt:lpstr>
      <vt:lpstr>Facebook Own Posts Table | TrendSet - 14 of 15</vt:lpstr>
      <vt:lpstr>Facebook Own Posts Table | TrendSet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2019-04-08T07:14:02Z</dcterms:created>
  <dcterms:modified xsi:type="dcterms:W3CDTF">2019-04-08T07:15:03Z</dcterms:modified>
</cp:coreProperties>
</file>