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Sheet1!$A$2:$A$91</c:f>
              <c:numCache>
                <c:formatCode>m/d/yyyy</c:formatCode>
                <c:ptCount val="90"/>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numCache>
            </c:numRef>
          </c:cat>
          <c:val>
            <c:numRef>
              <c:f>Sheet1!$B$2:$B$91</c:f>
              <c:numCache>
                <c:formatCode>General</c:formatCode>
                <c:ptCount val="90"/>
                <c:pt idx="0">
                  <c:v>2881</c:v>
                </c:pt>
                <c:pt idx="1">
                  <c:v>2902</c:v>
                </c:pt>
                <c:pt idx="2">
                  <c:v>2931</c:v>
                </c:pt>
                <c:pt idx="3">
                  <c:v>2958</c:v>
                </c:pt>
                <c:pt idx="4">
                  <c:v>2977</c:v>
                </c:pt>
                <c:pt idx="5">
                  <c:v>2982</c:v>
                </c:pt>
                <c:pt idx="6">
                  <c:v>2983</c:v>
                </c:pt>
                <c:pt idx="7">
                  <c:v>2984</c:v>
                </c:pt>
                <c:pt idx="8">
                  <c:v>2988</c:v>
                </c:pt>
                <c:pt idx="9">
                  <c:v>2991</c:v>
                </c:pt>
                <c:pt idx="10">
                  <c:v>2992</c:v>
                </c:pt>
                <c:pt idx="11">
                  <c:v>2994</c:v>
                </c:pt>
                <c:pt idx="12">
                  <c:v>2995</c:v>
                </c:pt>
                <c:pt idx="13">
                  <c:v>2997</c:v>
                </c:pt>
                <c:pt idx="14">
                  <c:v>2997</c:v>
                </c:pt>
                <c:pt idx="15">
                  <c:v>2997</c:v>
                </c:pt>
                <c:pt idx="16">
                  <c:v>2999</c:v>
                </c:pt>
                <c:pt idx="17">
                  <c:v>3001</c:v>
                </c:pt>
                <c:pt idx="18">
                  <c:v>3001</c:v>
                </c:pt>
                <c:pt idx="19">
                  <c:v>3002</c:v>
                </c:pt>
                <c:pt idx="20">
                  <c:v>3002</c:v>
                </c:pt>
                <c:pt idx="21">
                  <c:v>3003</c:v>
                </c:pt>
                <c:pt idx="22">
                  <c:v>3006</c:v>
                </c:pt>
                <c:pt idx="23">
                  <c:v>3006</c:v>
                </c:pt>
                <c:pt idx="24">
                  <c:v>3007</c:v>
                </c:pt>
                <c:pt idx="25">
                  <c:v>3007</c:v>
                </c:pt>
                <c:pt idx="26">
                  <c:v>3007</c:v>
                </c:pt>
                <c:pt idx="27">
                  <c:v>3008</c:v>
                </c:pt>
                <c:pt idx="28">
                  <c:v>3008</c:v>
                </c:pt>
                <c:pt idx="29">
                  <c:v>3008</c:v>
                </c:pt>
                <c:pt idx="30">
                  <c:v>3008</c:v>
                </c:pt>
                <c:pt idx="31">
                  <c:v>3008</c:v>
                </c:pt>
                <c:pt idx="32">
                  <c:v>3008</c:v>
                </c:pt>
                <c:pt idx="33">
                  <c:v>3011</c:v>
                </c:pt>
                <c:pt idx="34">
                  <c:v>3011</c:v>
                </c:pt>
                <c:pt idx="35">
                  <c:v>3012</c:v>
                </c:pt>
                <c:pt idx="36">
                  <c:v>3012</c:v>
                </c:pt>
                <c:pt idx="37">
                  <c:v>3012</c:v>
                </c:pt>
                <c:pt idx="38">
                  <c:v>3011</c:v>
                </c:pt>
                <c:pt idx="39">
                  <c:v>3013</c:v>
                </c:pt>
                <c:pt idx="40">
                  <c:v>3014</c:v>
                </c:pt>
                <c:pt idx="41">
                  <c:v>3015</c:v>
                </c:pt>
                <c:pt idx="42">
                  <c:v>3015</c:v>
                </c:pt>
                <c:pt idx="43">
                  <c:v>3015</c:v>
                </c:pt>
                <c:pt idx="44">
                  <c:v>3015</c:v>
                </c:pt>
                <c:pt idx="45">
                  <c:v>3015</c:v>
                </c:pt>
                <c:pt idx="46">
                  <c:v>3015</c:v>
                </c:pt>
                <c:pt idx="47">
                  <c:v>3015</c:v>
                </c:pt>
                <c:pt idx="48">
                  <c:v>3015</c:v>
                </c:pt>
                <c:pt idx="49">
                  <c:v>3015</c:v>
                </c:pt>
                <c:pt idx="50">
                  <c:v>3015</c:v>
                </c:pt>
                <c:pt idx="51">
                  <c:v>3015</c:v>
                </c:pt>
                <c:pt idx="52">
                  <c:v>3016</c:v>
                </c:pt>
                <c:pt idx="53">
                  <c:v>3017</c:v>
                </c:pt>
                <c:pt idx="54">
                  <c:v>3018</c:v>
                </c:pt>
                <c:pt idx="55">
                  <c:v>3018</c:v>
                </c:pt>
                <c:pt idx="56">
                  <c:v>3017</c:v>
                </c:pt>
                <c:pt idx="57">
                  <c:v>3016</c:v>
                </c:pt>
                <c:pt idx="58">
                  <c:v>3014</c:v>
                </c:pt>
                <c:pt idx="59">
                  <c:v>3013</c:v>
                </c:pt>
                <c:pt idx="60">
                  <c:v>3013</c:v>
                </c:pt>
                <c:pt idx="61">
                  <c:v>3013</c:v>
                </c:pt>
                <c:pt idx="62">
                  <c:v>3012</c:v>
                </c:pt>
                <c:pt idx="63">
                  <c:v>3011</c:v>
                </c:pt>
                <c:pt idx="64">
                  <c:v>3011</c:v>
                </c:pt>
                <c:pt idx="65">
                  <c:v>3010</c:v>
                </c:pt>
                <c:pt idx="66">
                  <c:v>3010</c:v>
                </c:pt>
                <c:pt idx="67">
                  <c:v>3011</c:v>
                </c:pt>
                <c:pt idx="68">
                  <c:v>3011</c:v>
                </c:pt>
                <c:pt idx="69">
                  <c:v>3013</c:v>
                </c:pt>
                <c:pt idx="70">
                  <c:v>3013</c:v>
                </c:pt>
                <c:pt idx="71">
                  <c:v>3014</c:v>
                </c:pt>
                <c:pt idx="72">
                  <c:v>3016</c:v>
                </c:pt>
                <c:pt idx="73">
                  <c:v>3016</c:v>
                </c:pt>
                <c:pt idx="74">
                  <c:v>3016</c:v>
                </c:pt>
                <c:pt idx="75">
                  <c:v>3017</c:v>
                </c:pt>
                <c:pt idx="76">
                  <c:v>3018</c:v>
                </c:pt>
                <c:pt idx="77">
                  <c:v>3018</c:v>
                </c:pt>
                <c:pt idx="78">
                  <c:v>3018</c:v>
                </c:pt>
                <c:pt idx="79">
                  <c:v>3019</c:v>
                </c:pt>
                <c:pt idx="80">
                  <c:v>3020</c:v>
                </c:pt>
                <c:pt idx="81">
                  <c:v>3020</c:v>
                </c:pt>
                <c:pt idx="82">
                  <c:v>3019</c:v>
                </c:pt>
                <c:pt idx="83">
                  <c:v>3019</c:v>
                </c:pt>
                <c:pt idx="84">
                  <c:v>3019</c:v>
                </c:pt>
                <c:pt idx="85">
                  <c:v>3021</c:v>
                </c:pt>
                <c:pt idx="86">
                  <c:v>3022</c:v>
                </c:pt>
                <c:pt idx="87">
                  <c:v>3021</c:v>
                </c:pt>
                <c:pt idx="88">
                  <c:v>3023</c:v>
                </c:pt>
                <c:pt idx="89">
                  <c:v>3023</c:v>
                </c:pt>
              </c:numCache>
            </c:numRef>
          </c:val>
          <c:smooth val="0"/>
          <c:extLst>
            <c:ext xmlns:c16="http://schemas.microsoft.com/office/drawing/2014/chart" uri="{C3380CC4-5D6E-409C-BE32-E72D297353CC}">
              <c16:uniqueId val="{00000000-E32B-4409-B0C0-A96009BA147D}"/>
            </c:ext>
          </c:extLst>
        </c:ser>
        <c:dLbls>
          <c:showLegendKey val="0"/>
          <c:showVal val="0"/>
          <c:showCatName val="0"/>
          <c:showSerName val="0"/>
          <c:showPercent val="0"/>
          <c:showBubbleSize val="0"/>
        </c:dLbls>
        <c:smooth val="0"/>
        <c:axId val="360956288"/>
        <c:axId val="360964488"/>
      </c:lineChart>
      <c:dateAx>
        <c:axId val="360956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64488"/>
        <c:crosses val="autoZero"/>
        <c:auto val="1"/>
        <c:lblOffset val="100"/>
        <c:baseTimeUnit val="days"/>
      </c:dateAx>
      <c:valAx>
        <c:axId val="36096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5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8FCDB-59F4-4FD4-A4F1-2657576906B1}"/>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78F14227-870E-493A-AEA1-2063BB298515}"/>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629877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1F64E-42F3-4A5D-931A-F2C69890A9FF}"/>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E908416F-5228-4B3A-8220-789A6D9E9503}"/>
              </a:ext>
            </a:extLst>
          </p:cNvPr>
          <p:cNvGraphicFramePr>
            <a:graphicFrameLocks noGrp="1"/>
          </p:cNvGraphicFramePr>
          <p:nvPr>
            <p:ph type="tbl" sz="quarter" idx="13"/>
            <p:extLst>
              <p:ext uri="{D42A27DB-BD31-4B8C-83A1-F6EECF244321}">
                <p14:modId xmlns:p14="http://schemas.microsoft.com/office/powerpoint/2010/main" val="3063545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2001880"/>
                    </a:ext>
                  </a:extLst>
                </a:gridCol>
                <a:gridCol w="411480">
                  <a:extLst>
                    <a:ext uri="{9D8B030D-6E8A-4147-A177-3AD203B41FA5}">
                      <a16:colId xmlns:a16="http://schemas.microsoft.com/office/drawing/2014/main" val="4289548959"/>
                    </a:ext>
                  </a:extLst>
                </a:gridCol>
                <a:gridCol w="304495">
                  <a:extLst>
                    <a:ext uri="{9D8B030D-6E8A-4147-A177-3AD203B41FA5}">
                      <a16:colId xmlns:a16="http://schemas.microsoft.com/office/drawing/2014/main" val="4230127395"/>
                    </a:ext>
                  </a:extLst>
                </a:gridCol>
                <a:gridCol w="304495">
                  <a:extLst>
                    <a:ext uri="{9D8B030D-6E8A-4147-A177-3AD203B41FA5}">
                      <a16:colId xmlns:a16="http://schemas.microsoft.com/office/drawing/2014/main" val="2953427838"/>
                    </a:ext>
                  </a:extLst>
                </a:gridCol>
                <a:gridCol w="304495">
                  <a:extLst>
                    <a:ext uri="{9D8B030D-6E8A-4147-A177-3AD203B41FA5}">
                      <a16:colId xmlns:a16="http://schemas.microsoft.com/office/drawing/2014/main" val="2083068547"/>
                    </a:ext>
                  </a:extLst>
                </a:gridCol>
                <a:gridCol w="304495">
                  <a:extLst>
                    <a:ext uri="{9D8B030D-6E8A-4147-A177-3AD203B41FA5}">
                      <a16:colId xmlns:a16="http://schemas.microsoft.com/office/drawing/2014/main" val="3342907912"/>
                    </a:ext>
                  </a:extLst>
                </a:gridCol>
                <a:gridCol w="304495">
                  <a:extLst>
                    <a:ext uri="{9D8B030D-6E8A-4147-A177-3AD203B41FA5}">
                      <a16:colId xmlns:a16="http://schemas.microsoft.com/office/drawing/2014/main" val="2133374920"/>
                    </a:ext>
                  </a:extLst>
                </a:gridCol>
                <a:gridCol w="304495">
                  <a:extLst>
                    <a:ext uri="{9D8B030D-6E8A-4147-A177-3AD203B41FA5}">
                      <a16:colId xmlns:a16="http://schemas.microsoft.com/office/drawing/2014/main" val="226003848"/>
                    </a:ext>
                  </a:extLst>
                </a:gridCol>
                <a:gridCol w="304495">
                  <a:extLst>
                    <a:ext uri="{9D8B030D-6E8A-4147-A177-3AD203B41FA5}">
                      <a16:colId xmlns:a16="http://schemas.microsoft.com/office/drawing/2014/main" val="33051555"/>
                    </a:ext>
                  </a:extLst>
                </a:gridCol>
                <a:gridCol w="304495">
                  <a:extLst>
                    <a:ext uri="{9D8B030D-6E8A-4147-A177-3AD203B41FA5}">
                      <a16:colId xmlns:a16="http://schemas.microsoft.com/office/drawing/2014/main" val="1719693191"/>
                    </a:ext>
                  </a:extLst>
                </a:gridCol>
                <a:gridCol w="304495">
                  <a:extLst>
                    <a:ext uri="{9D8B030D-6E8A-4147-A177-3AD203B41FA5}">
                      <a16:colId xmlns:a16="http://schemas.microsoft.com/office/drawing/2014/main" val="3427598074"/>
                    </a:ext>
                  </a:extLst>
                </a:gridCol>
                <a:gridCol w="304495">
                  <a:extLst>
                    <a:ext uri="{9D8B030D-6E8A-4147-A177-3AD203B41FA5}">
                      <a16:colId xmlns:a16="http://schemas.microsoft.com/office/drawing/2014/main" val="931412469"/>
                    </a:ext>
                  </a:extLst>
                </a:gridCol>
                <a:gridCol w="304495">
                  <a:extLst>
                    <a:ext uri="{9D8B030D-6E8A-4147-A177-3AD203B41FA5}">
                      <a16:colId xmlns:a16="http://schemas.microsoft.com/office/drawing/2014/main" val="1020716148"/>
                    </a:ext>
                  </a:extLst>
                </a:gridCol>
                <a:gridCol w="304495">
                  <a:extLst>
                    <a:ext uri="{9D8B030D-6E8A-4147-A177-3AD203B41FA5}">
                      <a16:colId xmlns:a16="http://schemas.microsoft.com/office/drawing/2014/main" val="2894867997"/>
                    </a:ext>
                  </a:extLst>
                </a:gridCol>
                <a:gridCol w="304495">
                  <a:extLst>
                    <a:ext uri="{9D8B030D-6E8A-4147-A177-3AD203B41FA5}">
                      <a16:colId xmlns:a16="http://schemas.microsoft.com/office/drawing/2014/main" val="3184495246"/>
                    </a:ext>
                  </a:extLst>
                </a:gridCol>
                <a:gridCol w="304495">
                  <a:extLst>
                    <a:ext uri="{9D8B030D-6E8A-4147-A177-3AD203B41FA5}">
                      <a16:colId xmlns:a16="http://schemas.microsoft.com/office/drawing/2014/main" val="2202892772"/>
                    </a:ext>
                  </a:extLst>
                </a:gridCol>
                <a:gridCol w="304495">
                  <a:extLst>
                    <a:ext uri="{9D8B030D-6E8A-4147-A177-3AD203B41FA5}">
                      <a16:colId xmlns:a16="http://schemas.microsoft.com/office/drawing/2014/main" val="1048535894"/>
                    </a:ext>
                  </a:extLst>
                </a:gridCol>
                <a:gridCol w="304495">
                  <a:extLst>
                    <a:ext uri="{9D8B030D-6E8A-4147-A177-3AD203B41FA5}">
                      <a16:colId xmlns:a16="http://schemas.microsoft.com/office/drawing/2014/main" val="3419259829"/>
                    </a:ext>
                  </a:extLst>
                </a:gridCol>
                <a:gridCol w="304495">
                  <a:extLst>
                    <a:ext uri="{9D8B030D-6E8A-4147-A177-3AD203B41FA5}">
                      <a16:colId xmlns:a16="http://schemas.microsoft.com/office/drawing/2014/main" val="1193445060"/>
                    </a:ext>
                  </a:extLst>
                </a:gridCol>
                <a:gridCol w="304495">
                  <a:extLst>
                    <a:ext uri="{9D8B030D-6E8A-4147-A177-3AD203B41FA5}">
                      <a16:colId xmlns:a16="http://schemas.microsoft.com/office/drawing/2014/main" val="2276803309"/>
                    </a:ext>
                  </a:extLst>
                </a:gridCol>
                <a:gridCol w="304495">
                  <a:extLst>
                    <a:ext uri="{9D8B030D-6E8A-4147-A177-3AD203B41FA5}">
                      <a16:colId xmlns:a16="http://schemas.microsoft.com/office/drawing/2014/main" val="1490412872"/>
                    </a:ext>
                  </a:extLst>
                </a:gridCol>
                <a:gridCol w="304495">
                  <a:extLst>
                    <a:ext uri="{9D8B030D-6E8A-4147-A177-3AD203B41FA5}">
                      <a16:colId xmlns:a16="http://schemas.microsoft.com/office/drawing/2014/main" val="3924506051"/>
                    </a:ext>
                  </a:extLst>
                </a:gridCol>
                <a:gridCol w="304495">
                  <a:extLst>
                    <a:ext uri="{9D8B030D-6E8A-4147-A177-3AD203B41FA5}">
                      <a16:colId xmlns:a16="http://schemas.microsoft.com/office/drawing/2014/main" val="20606223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24468389"/>
                  </a:ext>
                </a:extLst>
              </a:tr>
              <a:tr h="370840">
                <a:tc>
                  <a:txBody>
                    <a:bodyPr/>
                    <a:lstStyle/>
                    <a:p>
                      <a:r>
                        <a:rPr lang="en-US" sz="1000"/>
                        <a:t>TrendSet</a:t>
                      </a:r>
                    </a:p>
                  </a:txBody>
                  <a:tcPr/>
                </a:tc>
                <a:tc>
                  <a:txBody>
                    <a:bodyPr/>
                    <a:lstStyle/>
                    <a:p>
                      <a:r>
                        <a:rPr lang="en-US" sz="1000"/>
                        <a:t>3023</a:t>
                      </a:r>
                    </a:p>
                  </a:txBody>
                  <a:tcPr/>
                </a:tc>
                <a:tc>
                  <a:txBody>
                    <a:bodyPr/>
                    <a:lstStyle/>
                    <a:p>
                      <a:r>
                        <a:rPr lang="en-US" sz="1000"/>
                        <a:t>149</a:t>
                      </a:r>
                    </a:p>
                  </a:txBody>
                  <a:tcPr/>
                </a:tc>
                <a:tc>
                  <a:txBody>
                    <a:bodyPr/>
                    <a:lstStyle/>
                    <a:p>
                      <a:r>
                        <a:rPr lang="en-US" sz="1000"/>
                        <a:t>11</a:t>
                      </a:r>
                    </a:p>
                  </a:txBody>
                  <a:tcPr/>
                </a:tc>
                <a:tc>
                  <a:txBody>
                    <a:bodyPr/>
                    <a:lstStyle/>
                    <a:p>
                      <a:r>
                        <a:rPr lang="en-US" sz="1000"/>
                        <a:t>1</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278</a:t>
                      </a:r>
                    </a:p>
                  </a:txBody>
                  <a:tcPr/>
                </a:tc>
                <a:tc>
                  <a:txBody>
                    <a:bodyPr/>
                    <a:lstStyle/>
                    <a:p>
                      <a:r>
                        <a:rPr lang="en-US" sz="1000"/>
                        <a:t>0</a:t>
                      </a:r>
                    </a:p>
                  </a:txBody>
                  <a:tcPr/>
                </a:tc>
                <a:tc>
                  <a:txBody>
                    <a:bodyPr/>
                    <a:lstStyle/>
                    <a:p>
                      <a:r>
                        <a:rPr lang="en-US" sz="1000"/>
                        <a:t>277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15</a:t>
                      </a:r>
                    </a:p>
                  </a:txBody>
                  <a:tcPr/>
                </a:tc>
                <a:tc>
                  <a:txBody>
                    <a:bodyPr/>
                    <a:lstStyle/>
                    <a:p>
                      <a:r>
                        <a:rPr lang="en-US" sz="1000"/>
                        <a:t>305</a:t>
                      </a:r>
                    </a:p>
                  </a:txBody>
                  <a:tcPr/>
                </a:tc>
                <a:tc>
                  <a:txBody>
                    <a:bodyPr/>
                    <a:lstStyle/>
                    <a:p>
                      <a:r>
                        <a:rPr lang="en-US" sz="1000"/>
                        <a:t>1</a:t>
                      </a:r>
                    </a:p>
                  </a:txBody>
                  <a:tcPr/>
                </a:tc>
                <a:tc>
                  <a:txBody>
                    <a:bodyPr/>
                    <a:lstStyle/>
                    <a:p>
                      <a:r>
                        <a:rPr lang="en-US" sz="1000"/>
                        <a:t>1</a:t>
                      </a:r>
                    </a:p>
                  </a:txBody>
                  <a:tcPr/>
                </a:tc>
                <a:tc>
                  <a:txBody>
                    <a:bodyPr/>
                    <a:lstStyle/>
                    <a:p>
                      <a:r>
                        <a:rPr lang="en-US" sz="1000"/>
                        <a:t>0.9405 %</a:t>
                      </a:r>
                    </a:p>
                  </a:txBody>
                  <a:tcPr/>
                </a:tc>
                <a:tc>
                  <a:txBody>
                    <a:bodyPr/>
                    <a:lstStyle/>
                    <a:p>
                      <a:r>
                        <a:rPr lang="en-US" sz="1000"/>
                        <a:t>100.0 %</a:t>
                      </a:r>
                    </a:p>
                  </a:txBody>
                  <a:tcPr/>
                </a:tc>
                <a:extLst>
                  <a:ext uri="{0D108BD9-81ED-4DB2-BD59-A6C34878D82A}">
                    <a16:rowId xmlns:a16="http://schemas.microsoft.com/office/drawing/2014/main" val="3295302290"/>
                  </a:ext>
                </a:extLst>
              </a:tr>
            </a:tbl>
          </a:graphicData>
        </a:graphic>
      </p:graphicFrame>
      <p:sp>
        <p:nvSpPr>
          <p:cNvPr id="4" name="Text Placeholder 3">
            <a:extLst>
              <a:ext uri="{FF2B5EF4-FFF2-40B4-BE49-F238E27FC236}">
                <a16:creationId xmlns:a16="http://schemas.microsoft.com/office/drawing/2014/main" id="{AD714F60-FE6C-4462-A7B8-EB963DD91CE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483054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C3C69-8762-42EC-B05D-E87085B111D7}"/>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D33E81F3-1BF8-4845-9B8F-A1A3398EA556}"/>
              </a:ext>
            </a:extLst>
          </p:cNvPr>
          <p:cNvGraphicFramePr>
            <a:graphicFrameLocks noGrp="1"/>
          </p:cNvGraphicFramePr>
          <p:nvPr>
            <p:ph type="tbl" sz="quarter" idx="13"/>
            <p:extLst>
              <p:ext uri="{D42A27DB-BD31-4B8C-83A1-F6EECF244321}">
                <p14:modId xmlns:p14="http://schemas.microsoft.com/office/powerpoint/2010/main" val="812043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2294507369"/>
                    </a:ext>
                  </a:extLst>
                </a:gridCol>
                <a:gridCol w="238658">
                  <a:extLst>
                    <a:ext uri="{9D8B030D-6E8A-4147-A177-3AD203B41FA5}">
                      <a16:colId xmlns:a16="http://schemas.microsoft.com/office/drawing/2014/main" val="1045804041"/>
                    </a:ext>
                  </a:extLst>
                </a:gridCol>
                <a:gridCol w="238658">
                  <a:extLst>
                    <a:ext uri="{9D8B030D-6E8A-4147-A177-3AD203B41FA5}">
                      <a16:colId xmlns:a16="http://schemas.microsoft.com/office/drawing/2014/main" val="3340750120"/>
                    </a:ext>
                  </a:extLst>
                </a:gridCol>
                <a:gridCol w="238658">
                  <a:extLst>
                    <a:ext uri="{9D8B030D-6E8A-4147-A177-3AD203B41FA5}">
                      <a16:colId xmlns:a16="http://schemas.microsoft.com/office/drawing/2014/main" val="1392229395"/>
                    </a:ext>
                  </a:extLst>
                </a:gridCol>
                <a:gridCol w="238658">
                  <a:extLst>
                    <a:ext uri="{9D8B030D-6E8A-4147-A177-3AD203B41FA5}">
                      <a16:colId xmlns:a16="http://schemas.microsoft.com/office/drawing/2014/main" val="364676971"/>
                    </a:ext>
                  </a:extLst>
                </a:gridCol>
                <a:gridCol w="238658">
                  <a:extLst>
                    <a:ext uri="{9D8B030D-6E8A-4147-A177-3AD203B41FA5}">
                      <a16:colId xmlns:a16="http://schemas.microsoft.com/office/drawing/2014/main" val="3391324278"/>
                    </a:ext>
                  </a:extLst>
                </a:gridCol>
                <a:gridCol w="238658">
                  <a:extLst>
                    <a:ext uri="{9D8B030D-6E8A-4147-A177-3AD203B41FA5}">
                      <a16:colId xmlns:a16="http://schemas.microsoft.com/office/drawing/2014/main" val="927503795"/>
                    </a:ext>
                  </a:extLst>
                </a:gridCol>
                <a:gridCol w="238658">
                  <a:extLst>
                    <a:ext uri="{9D8B030D-6E8A-4147-A177-3AD203B41FA5}">
                      <a16:colId xmlns:a16="http://schemas.microsoft.com/office/drawing/2014/main" val="1567215011"/>
                    </a:ext>
                  </a:extLst>
                </a:gridCol>
                <a:gridCol w="238658">
                  <a:extLst>
                    <a:ext uri="{9D8B030D-6E8A-4147-A177-3AD203B41FA5}">
                      <a16:colId xmlns:a16="http://schemas.microsoft.com/office/drawing/2014/main" val="2832232915"/>
                    </a:ext>
                  </a:extLst>
                </a:gridCol>
                <a:gridCol w="238658">
                  <a:extLst>
                    <a:ext uri="{9D8B030D-6E8A-4147-A177-3AD203B41FA5}">
                      <a16:colId xmlns:a16="http://schemas.microsoft.com/office/drawing/2014/main" val="873547807"/>
                    </a:ext>
                  </a:extLst>
                </a:gridCol>
                <a:gridCol w="238658">
                  <a:extLst>
                    <a:ext uri="{9D8B030D-6E8A-4147-A177-3AD203B41FA5}">
                      <a16:colId xmlns:a16="http://schemas.microsoft.com/office/drawing/2014/main" val="3883452916"/>
                    </a:ext>
                  </a:extLst>
                </a:gridCol>
                <a:gridCol w="238658">
                  <a:extLst>
                    <a:ext uri="{9D8B030D-6E8A-4147-A177-3AD203B41FA5}">
                      <a16:colId xmlns:a16="http://schemas.microsoft.com/office/drawing/2014/main" val="752708925"/>
                    </a:ext>
                  </a:extLst>
                </a:gridCol>
                <a:gridCol w="238658">
                  <a:extLst>
                    <a:ext uri="{9D8B030D-6E8A-4147-A177-3AD203B41FA5}">
                      <a16:colId xmlns:a16="http://schemas.microsoft.com/office/drawing/2014/main" val="4050195156"/>
                    </a:ext>
                  </a:extLst>
                </a:gridCol>
                <a:gridCol w="238658">
                  <a:extLst>
                    <a:ext uri="{9D8B030D-6E8A-4147-A177-3AD203B41FA5}">
                      <a16:colId xmlns:a16="http://schemas.microsoft.com/office/drawing/2014/main" val="3850733178"/>
                    </a:ext>
                  </a:extLst>
                </a:gridCol>
                <a:gridCol w="238658">
                  <a:extLst>
                    <a:ext uri="{9D8B030D-6E8A-4147-A177-3AD203B41FA5}">
                      <a16:colId xmlns:a16="http://schemas.microsoft.com/office/drawing/2014/main" val="4045128684"/>
                    </a:ext>
                  </a:extLst>
                </a:gridCol>
                <a:gridCol w="238658">
                  <a:extLst>
                    <a:ext uri="{9D8B030D-6E8A-4147-A177-3AD203B41FA5}">
                      <a16:colId xmlns:a16="http://schemas.microsoft.com/office/drawing/2014/main" val="2992776376"/>
                    </a:ext>
                  </a:extLst>
                </a:gridCol>
                <a:gridCol w="238658">
                  <a:extLst>
                    <a:ext uri="{9D8B030D-6E8A-4147-A177-3AD203B41FA5}">
                      <a16:colId xmlns:a16="http://schemas.microsoft.com/office/drawing/2014/main" val="807592358"/>
                    </a:ext>
                  </a:extLst>
                </a:gridCol>
                <a:gridCol w="238658">
                  <a:extLst>
                    <a:ext uri="{9D8B030D-6E8A-4147-A177-3AD203B41FA5}">
                      <a16:colId xmlns:a16="http://schemas.microsoft.com/office/drawing/2014/main" val="100155217"/>
                    </a:ext>
                  </a:extLst>
                </a:gridCol>
                <a:gridCol w="246888">
                  <a:extLst>
                    <a:ext uri="{9D8B030D-6E8A-4147-A177-3AD203B41FA5}">
                      <a16:colId xmlns:a16="http://schemas.microsoft.com/office/drawing/2014/main" val="1007732370"/>
                    </a:ext>
                  </a:extLst>
                </a:gridCol>
                <a:gridCol w="238658">
                  <a:extLst>
                    <a:ext uri="{9D8B030D-6E8A-4147-A177-3AD203B41FA5}">
                      <a16:colId xmlns:a16="http://schemas.microsoft.com/office/drawing/2014/main" val="2132997749"/>
                    </a:ext>
                  </a:extLst>
                </a:gridCol>
                <a:gridCol w="238658">
                  <a:extLst>
                    <a:ext uri="{9D8B030D-6E8A-4147-A177-3AD203B41FA5}">
                      <a16:colId xmlns:a16="http://schemas.microsoft.com/office/drawing/2014/main" val="359525372"/>
                    </a:ext>
                  </a:extLst>
                </a:gridCol>
                <a:gridCol w="238658">
                  <a:extLst>
                    <a:ext uri="{9D8B030D-6E8A-4147-A177-3AD203B41FA5}">
                      <a16:colId xmlns:a16="http://schemas.microsoft.com/office/drawing/2014/main" val="3672258941"/>
                    </a:ext>
                  </a:extLst>
                </a:gridCol>
                <a:gridCol w="238658">
                  <a:extLst>
                    <a:ext uri="{9D8B030D-6E8A-4147-A177-3AD203B41FA5}">
                      <a16:colId xmlns:a16="http://schemas.microsoft.com/office/drawing/2014/main" val="1267542177"/>
                    </a:ext>
                  </a:extLst>
                </a:gridCol>
                <a:gridCol w="238658">
                  <a:extLst>
                    <a:ext uri="{9D8B030D-6E8A-4147-A177-3AD203B41FA5}">
                      <a16:colId xmlns:a16="http://schemas.microsoft.com/office/drawing/2014/main" val="354350813"/>
                    </a:ext>
                  </a:extLst>
                </a:gridCol>
                <a:gridCol w="238658">
                  <a:extLst>
                    <a:ext uri="{9D8B030D-6E8A-4147-A177-3AD203B41FA5}">
                      <a16:colId xmlns:a16="http://schemas.microsoft.com/office/drawing/2014/main" val="3106237803"/>
                    </a:ext>
                  </a:extLst>
                </a:gridCol>
                <a:gridCol w="238658">
                  <a:extLst>
                    <a:ext uri="{9D8B030D-6E8A-4147-A177-3AD203B41FA5}">
                      <a16:colId xmlns:a16="http://schemas.microsoft.com/office/drawing/2014/main" val="3275417843"/>
                    </a:ext>
                  </a:extLst>
                </a:gridCol>
                <a:gridCol w="238658">
                  <a:extLst>
                    <a:ext uri="{9D8B030D-6E8A-4147-A177-3AD203B41FA5}">
                      <a16:colId xmlns:a16="http://schemas.microsoft.com/office/drawing/2014/main" val="634350048"/>
                    </a:ext>
                  </a:extLst>
                </a:gridCol>
                <a:gridCol w="238658">
                  <a:extLst>
                    <a:ext uri="{9D8B030D-6E8A-4147-A177-3AD203B41FA5}">
                      <a16:colId xmlns:a16="http://schemas.microsoft.com/office/drawing/2014/main" val="2753588868"/>
                    </a:ext>
                  </a:extLst>
                </a:gridCol>
                <a:gridCol w="238658">
                  <a:extLst>
                    <a:ext uri="{9D8B030D-6E8A-4147-A177-3AD203B41FA5}">
                      <a16:colId xmlns:a16="http://schemas.microsoft.com/office/drawing/2014/main" val="23658400"/>
                    </a:ext>
                  </a:extLst>
                </a:gridCol>
                <a:gridCol w="238658">
                  <a:extLst>
                    <a:ext uri="{9D8B030D-6E8A-4147-A177-3AD203B41FA5}">
                      <a16:colId xmlns:a16="http://schemas.microsoft.com/office/drawing/2014/main" val="3168853962"/>
                    </a:ext>
                  </a:extLst>
                </a:gridCol>
                <a:gridCol w="238658">
                  <a:extLst>
                    <a:ext uri="{9D8B030D-6E8A-4147-A177-3AD203B41FA5}">
                      <a16:colId xmlns:a16="http://schemas.microsoft.com/office/drawing/2014/main" val="3892565822"/>
                    </a:ext>
                  </a:extLst>
                </a:gridCol>
                <a:gridCol w="238658">
                  <a:extLst>
                    <a:ext uri="{9D8B030D-6E8A-4147-A177-3AD203B41FA5}">
                      <a16:colId xmlns:a16="http://schemas.microsoft.com/office/drawing/2014/main" val="2979652065"/>
                    </a:ext>
                  </a:extLst>
                </a:gridCol>
                <a:gridCol w="238658">
                  <a:extLst>
                    <a:ext uri="{9D8B030D-6E8A-4147-A177-3AD203B41FA5}">
                      <a16:colId xmlns:a16="http://schemas.microsoft.com/office/drawing/2014/main" val="2654754790"/>
                    </a:ext>
                  </a:extLst>
                </a:gridCol>
                <a:gridCol w="238658">
                  <a:extLst>
                    <a:ext uri="{9D8B030D-6E8A-4147-A177-3AD203B41FA5}">
                      <a16:colId xmlns:a16="http://schemas.microsoft.com/office/drawing/2014/main" val="19932841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021836265"/>
                  </a:ext>
                </a:extLst>
              </a:tr>
              <a:tr h="370840">
                <a:tc>
                  <a:txBody>
                    <a:bodyPr/>
                    <a:lstStyle/>
                    <a:p>
                      <a:r>
                        <a:rPr lang="en-US" sz="1000"/>
                        <a:t>TrendSet</a:t>
                      </a:r>
                    </a:p>
                  </a:txBody>
                  <a:tcPr/>
                </a:tc>
                <a:tc>
                  <a:txBody>
                    <a:bodyPr/>
                    <a:lstStyle/>
                    <a:p>
                      <a:r>
                        <a:rPr lang="en-US" sz="1000"/>
                        <a:t>3023</a:t>
                      </a:r>
                    </a:p>
                  </a:txBody>
                  <a:tcPr/>
                </a:tc>
                <a:tc>
                  <a:txBody>
                    <a:bodyPr/>
                    <a:lstStyle/>
                    <a:p>
                      <a:r>
                        <a:rPr lang="en-US" sz="1000"/>
                        <a:t>148</a:t>
                      </a:r>
                    </a:p>
                  </a:txBody>
                  <a:tcPr/>
                </a:tc>
                <a:tc>
                  <a:txBody>
                    <a:bodyPr/>
                    <a:lstStyle/>
                    <a:p>
                      <a:r>
                        <a:rPr lang="en-US" sz="1000"/>
                        <a:t>189</a:t>
                      </a:r>
                    </a:p>
                  </a:txBody>
                  <a:tcPr/>
                </a:tc>
                <a:tc>
                  <a:txBody>
                    <a:bodyPr/>
                    <a:lstStyle/>
                    <a:p>
                      <a:r>
                        <a:rPr lang="en-US" sz="1000"/>
                        <a:t>35</a:t>
                      </a:r>
                    </a:p>
                  </a:txBody>
                  <a:tcPr/>
                </a:tc>
                <a:tc>
                  <a:txBody>
                    <a:bodyPr/>
                    <a:lstStyle/>
                    <a:p>
                      <a:r>
                        <a:rPr lang="en-US" sz="1000"/>
                        <a:t>2774.3555555556</a:t>
                      </a:r>
                    </a:p>
                  </a:txBody>
                  <a:tcPr/>
                </a:tc>
                <a:tc>
                  <a:txBody>
                    <a:bodyPr/>
                    <a:lstStyle/>
                    <a:p>
                      <a:r>
                        <a:rPr lang="en-US" sz="1000"/>
                        <a:t>14</a:t>
                      </a:r>
                    </a:p>
                  </a:txBody>
                  <a:tcPr/>
                </a:tc>
                <a:tc>
                  <a:txBody>
                    <a:bodyPr/>
                    <a:lstStyle/>
                    <a:p>
                      <a:r>
                        <a:rPr lang="en-US" sz="1000"/>
                        <a:t>289558</a:t>
                      </a:r>
                    </a:p>
                  </a:txBody>
                  <a:tcPr/>
                </a:tc>
                <a:tc>
                  <a:txBody>
                    <a:bodyPr/>
                    <a:lstStyle/>
                    <a:p>
                      <a:r>
                        <a:rPr lang="en-US" sz="1000"/>
                        <a:t>1650.2888888889</a:t>
                      </a:r>
                    </a:p>
                  </a:txBody>
                  <a:tcPr/>
                </a:tc>
                <a:tc>
                  <a:txBody>
                    <a:bodyPr/>
                    <a:lstStyle/>
                    <a:p>
                      <a:r>
                        <a:rPr lang="en-US" sz="1000"/>
                        <a:t>0</a:t>
                      </a:r>
                    </a:p>
                  </a:txBody>
                  <a:tcPr/>
                </a:tc>
                <a:tc>
                  <a:txBody>
                    <a:bodyPr/>
                    <a:lstStyle/>
                    <a:p>
                      <a:r>
                        <a:rPr lang="en-US" sz="1000"/>
                        <a:t>15340</a:t>
                      </a:r>
                    </a:p>
                  </a:txBody>
                  <a:tcPr/>
                </a:tc>
                <a:tc>
                  <a:txBody>
                    <a:bodyPr/>
                    <a:lstStyle/>
                    <a:p>
                      <a:r>
                        <a:rPr lang="en-US" sz="1000"/>
                        <a:t>289558</a:t>
                      </a:r>
                    </a:p>
                  </a:txBody>
                  <a:tcPr/>
                </a:tc>
                <a:tc>
                  <a:txBody>
                    <a:bodyPr/>
                    <a:lstStyle/>
                    <a:p>
                      <a:r>
                        <a:rPr lang="en-US" sz="1000"/>
                        <a:t>16.95 %</a:t>
                      </a:r>
                    </a:p>
                  </a:txBody>
                  <a:tcPr/>
                </a:tc>
                <a:tc>
                  <a:txBody>
                    <a:bodyPr/>
                    <a:lstStyle/>
                    <a:p>
                      <a:r>
                        <a:rPr lang="en-US" sz="1000"/>
                        <a:t>199</a:t>
                      </a:r>
                    </a:p>
                  </a:txBody>
                  <a:tcPr/>
                </a:tc>
                <a:tc>
                  <a:txBody>
                    <a:bodyPr/>
                    <a:lstStyle/>
                    <a:p>
                      <a:r>
                        <a:rPr lang="en-US" sz="1000"/>
                        <a:t>46</a:t>
                      </a:r>
                    </a:p>
                  </a:txBody>
                  <a:tcPr/>
                </a:tc>
                <a:tc>
                  <a:txBody>
                    <a:bodyPr/>
                    <a:lstStyle/>
                    <a:p>
                      <a:r>
                        <a:rPr lang="en-US" sz="1000"/>
                        <a:t>20</a:t>
                      </a:r>
                    </a:p>
                  </a:txBody>
                  <a:tcPr/>
                </a:tc>
                <a:tc>
                  <a:txBody>
                    <a:bodyPr/>
                    <a:lstStyle/>
                    <a:p>
                      <a:r>
                        <a:rPr lang="en-US" sz="1000"/>
                        <a:t>0</a:t>
                      </a:r>
                    </a:p>
                  </a:txBody>
                  <a:tcPr/>
                </a:tc>
                <a:tc>
                  <a:txBody>
                    <a:bodyPr/>
                    <a:lstStyle/>
                    <a:p>
                      <a:r>
                        <a:rPr lang="en-US" sz="1000"/>
                        <a:t>14861</a:t>
                      </a:r>
                    </a:p>
                  </a:txBody>
                  <a:tcPr/>
                </a:tc>
                <a:tc>
                  <a:txBody>
                    <a:bodyPr/>
                    <a:lstStyle/>
                    <a:p>
                      <a:r>
                        <a:rPr lang="en-US" sz="1000"/>
                        <a:t>160</a:t>
                      </a:r>
                    </a:p>
                  </a:txBody>
                  <a:tcPr/>
                </a:tc>
                <a:tc>
                  <a:txBody>
                    <a:bodyPr/>
                    <a:lstStyle/>
                    <a:p>
                      <a:r>
                        <a:rPr lang="en-US" sz="1000"/>
                        <a:t>6471</a:t>
                      </a:r>
                    </a:p>
                  </a:txBody>
                  <a:tcPr/>
                </a:tc>
                <a:tc>
                  <a:txBody>
                    <a:bodyPr/>
                    <a:lstStyle/>
                    <a:p>
                      <a:r>
                        <a:rPr lang="en-US" sz="1000"/>
                        <a:t>28</a:t>
                      </a:r>
                    </a:p>
                  </a:txBody>
                  <a:tcPr/>
                </a:tc>
                <a:tc>
                  <a:txBody>
                    <a:bodyPr/>
                    <a:lstStyle/>
                    <a:p>
                      <a:r>
                        <a:rPr lang="en-US" sz="1000"/>
                        <a:t>8202</a:t>
                      </a:r>
                    </a:p>
                  </a:txBody>
                  <a:tcPr/>
                </a:tc>
                <a:tc>
                  <a:txBody>
                    <a:bodyPr/>
                    <a:lstStyle/>
                    <a:p>
                      <a:r>
                        <a:rPr lang="en-US" sz="1000"/>
                        <a:t>287</a:t>
                      </a:r>
                    </a:p>
                  </a:txBody>
                  <a:tcPr/>
                </a:tc>
                <a:tc>
                  <a:txBody>
                    <a:bodyPr/>
                    <a:lstStyle/>
                    <a:p>
                      <a:r>
                        <a:rPr lang="en-US" sz="1000"/>
                        <a:t>479</a:t>
                      </a:r>
                    </a:p>
                  </a:txBody>
                  <a:tcPr/>
                </a:tc>
                <a:tc>
                  <a:txBody>
                    <a:bodyPr/>
                    <a:lstStyle/>
                    <a:p>
                      <a:r>
                        <a:rPr lang="en-US" sz="1000"/>
                        <a:t>411</a:t>
                      </a:r>
                    </a:p>
                  </a:txBody>
                  <a:tcPr/>
                </a:tc>
                <a:tc>
                  <a:txBody>
                    <a:bodyPr/>
                    <a:lstStyle/>
                    <a:p>
                      <a:r>
                        <a:rPr lang="en-US" sz="1000"/>
                        <a:t>50</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29</a:t>
                      </a:r>
                    </a:p>
                  </a:txBody>
                  <a:tcPr/>
                </a:tc>
                <a:tc>
                  <a:txBody>
                    <a:bodyPr/>
                    <a:lstStyle/>
                    <a:p>
                      <a:r>
                        <a:rPr lang="en-US" sz="1000"/>
                        <a:t>20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49234137"/>
                  </a:ext>
                </a:extLst>
              </a:tr>
            </a:tbl>
          </a:graphicData>
        </a:graphic>
      </p:graphicFrame>
      <p:sp>
        <p:nvSpPr>
          <p:cNvPr id="4" name="Text Placeholder 3">
            <a:extLst>
              <a:ext uri="{FF2B5EF4-FFF2-40B4-BE49-F238E27FC236}">
                <a16:creationId xmlns:a16="http://schemas.microsoft.com/office/drawing/2014/main" id="{4F684753-B358-456B-B536-3C75512C2F8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648615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8137-B171-4C7A-8AF0-C75CD5D50808}"/>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9AC70951-20BF-4978-A30D-BCD5130F5957}"/>
              </a:ext>
            </a:extLst>
          </p:cNvPr>
          <p:cNvGraphicFramePr>
            <a:graphicFrameLocks noGrp="1"/>
          </p:cNvGraphicFramePr>
          <p:nvPr>
            <p:ph type="chart" sz="quarter" idx="13"/>
            <p:extLst>
              <p:ext uri="{D42A27DB-BD31-4B8C-83A1-F6EECF244321}">
                <p14:modId xmlns:p14="http://schemas.microsoft.com/office/powerpoint/2010/main" val="2799063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DD8BF-1673-44B7-8593-DE9CDCCC01C2}"/>
              </a:ext>
            </a:extLst>
          </p:cNvPr>
          <p:cNvSpPr>
            <a:spLocks noGrp="1"/>
          </p:cNvSpPr>
          <p:nvPr>
            <p:ph type="body" sz="quarter" idx="14"/>
          </p:nvPr>
        </p:nvSpPr>
        <p:spPr/>
        <p:txBody>
          <a:bodyPr/>
          <a:lstStyle/>
          <a:p>
            <a:r>
              <a:rPr lang="en-US"/>
              <a:t>01/01/2019 - 03/31/2019</a:t>
            </a:r>
          </a:p>
        </p:txBody>
      </p:sp>
      <p:sp>
        <p:nvSpPr>
          <p:cNvPr id="5" name="Footer Placeholder 4">
            <a:extLst>
              <a:ext uri="{FF2B5EF4-FFF2-40B4-BE49-F238E27FC236}">
                <a16:creationId xmlns:a16="http://schemas.microsoft.com/office/drawing/2014/main" id="{86C03B6C-2FEB-4536-AD15-E4B0068C06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975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C63D0-B854-4CAA-9279-711C51282885}"/>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0E9DC8DF-949A-4F71-90A7-44236B1C9322}"/>
              </a:ext>
            </a:extLst>
          </p:cNvPr>
          <p:cNvGraphicFramePr>
            <a:graphicFrameLocks noGrp="1"/>
          </p:cNvGraphicFramePr>
          <p:nvPr>
            <p:ph type="tbl" sz="quarter" idx="13"/>
            <p:extLst>
              <p:ext uri="{D42A27DB-BD31-4B8C-83A1-F6EECF244321}">
                <p14:modId xmlns:p14="http://schemas.microsoft.com/office/powerpoint/2010/main" val="414508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3284541"/>
                    </a:ext>
                  </a:extLst>
                </a:gridCol>
                <a:gridCol w="1234440">
                  <a:extLst>
                    <a:ext uri="{9D8B030D-6E8A-4147-A177-3AD203B41FA5}">
                      <a16:colId xmlns:a16="http://schemas.microsoft.com/office/drawing/2014/main" val="1333174230"/>
                    </a:ext>
                  </a:extLst>
                </a:gridCol>
                <a:gridCol w="822960">
                  <a:extLst>
                    <a:ext uri="{9D8B030D-6E8A-4147-A177-3AD203B41FA5}">
                      <a16:colId xmlns:a16="http://schemas.microsoft.com/office/drawing/2014/main" val="4002782995"/>
                    </a:ext>
                  </a:extLst>
                </a:gridCol>
                <a:gridCol w="822960">
                  <a:extLst>
                    <a:ext uri="{9D8B030D-6E8A-4147-A177-3AD203B41FA5}">
                      <a16:colId xmlns:a16="http://schemas.microsoft.com/office/drawing/2014/main" val="2456909023"/>
                    </a:ext>
                  </a:extLst>
                </a:gridCol>
                <a:gridCol w="822960">
                  <a:extLst>
                    <a:ext uri="{9D8B030D-6E8A-4147-A177-3AD203B41FA5}">
                      <a16:colId xmlns:a16="http://schemas.microsoft.com/office/drawing/2014/main" val="723389391"/>
                    </a:ext>
                  </a:extLst>
                </a:gridCol>
                <a:gridCol w="822960">
                  <a:extLst>
                    <a:ext uri="{9D8B030D-6E8A-4147-A177-3AD203B41FA5}">
                      <a16:colId xmlns:a16="http://schemas.microsoft.com/office/drawing/2014/main" val="2170593011"/>
                    </a:ext>
                  </a:extLst>
                </a:gridCol>
                <a:gridCol w="822960">
                  <a:extLst>
                    <a:ext uri="{9D8B030D-6E8A-4147-A177-3AD203B41FA5}">
                      <a16:colId xmlns:a16="http://schemas.microsoft.com/office/drawing/2014/main" val="2321726377"/>
                    </a:ext>
                  </a:extLst>
                </a:gridCol>
                <a:gridCol w="822960">
                  <a:extLst>
                    <a:ext uri="{9D8B030D-6E8A-4147-A177-3AD203B41FA5}">
                      <a16:colId xmlns:a16="http://schemas.microsoft.com/office/drawing/2014/main" val="22605531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08878053"/>
                  </a:ext>
                </a:extLst>
              </a:tr>
              <a:tr h="370840">
                <a:tc>
                  <a:txBody>
                    <a:bodyPr/>
                    <a:lstStyle/>
                    <a:p>
                      <a:r>
                        <a:rPr lang="en-US" sz="1000"/>
                        <a:t>TrendSet</a:t>
                      </a:r>
                    </a:p>
                  </a:txBody>
                  <a:tcPr/>
                </a:tc>
                <a:tc>
                  <a:txBody>
                    <a:bodyPr/>
                    <a:lstStyle/>
                    <a:p>
                      <a:r>
                        <a:rPr lang="en-US" sz="1000"/>
                        <a:t>3023</a:t>
                      </a:r>
                    </a:p>
                  </a:txBody>
                  <a:tcPr/>
                </a:tc>
                <a:tc>
                  <a:txBody>
                    <a:bodyPr/>
                    <a:lstStyle/>
                    <a:p>
                      <a:r>
                        <a:rPr lang="en-US" sz="1000"/>
                        <a:t>1</a:t>
                      </a:r>
                    </a:p>
                  </a:txBody>
                  <a:tcPr/>
                </a:tc>
                <a:tc>
                  <a:txBody>
                    <a:bodyPr/>
                    <a:lstStyle/>
                    <a:p>
                      <a:r>
                        <a:rPr lang="en-US" sz="1000"/>
                        <a:t>0.0 %</a:t>
                      </a:r>
                    </a:p>
                  </a:txBody>
                  <a:tcPr/>
                </a:tc>
                <a:tc>
                  <a:txBody>
                    <a:bodyPr/>
                    <a:lstStyle/>
                    <a:p>
                      <a:r>
                        <a:rPr lang="en-US" sz="1000"/>
                        <a:t>4</a:t>
                      </a:r>
                    </a:p>
                  </a:txBody>
                  <a:tcPr/>
                </a:tc>
                <a:tc>
                  <a:txBody>
                    <a:bodyPr/>
                    <a:lstStyle/>
                    <a:p>
                      <a:r>
                        <a:rPr lang="en-US" sz="1000"/>
                        <a:t>0.1 %</a:t>
                      </a:r>
                    </a:p>
                  </a:txBody>
                  <a:tcPr/>
                </a:tc>
                <a:tc>
                  <a:txBody>
                    <a:bodyPr/>
                    <a:lstStyle/>
                    <a:p>
                      <a:r>
                        <a:rPr lang="en-US" sz="1000"/>
                        <a:t>10</a:t>
                      </a:r>
                    </a:p>
                  </a:txBody>
                  <a:tcPr/>
                </a:tc>
                <a:tc>
                  <a:txBody>
                    <a:bodyPr/>
                    <a:lstStyle/>
                    <a:p>
                      <a:r>
                        <a:rPr lang="en-US" sz="1000"/>
                        <a:t>0.3 %</a:t>
                      </a:r>
                    </a:p>
                  </a:txBody>
                  <a:tcPr/>
                </a:tc>
                <a:extLst>
                  <a:ext uri="{0D108BD9-81ED-4DB2-BD59-A6C34878D82A}">
                    <a16:rowId xmlns:a16="http://schemas.microsoft.com/office/drawing/2014/main" val="1279975314"/>
                  </a:ext>
                </a:extLst>
              </a:tr>
            </a:tbl>
          </a:graphicData>
        </a:graphic>
      </p:graphicFrame>
      <p:sp>
        <p:nvSpPr>
          <p:cNvPr id="4" name="Text Placeholder 3">
            <a:extLst>
              <a:ext uri="{FF2B5EF4-FFF2-40B4-BE49-F238E27FC236}">
                <a16:creationId xmlns:a16="http://schemas.microsoft.com/office/drawing/2014/main" id="{4B7B96ED-46EA-41EA-9ECD-FED95FAE64B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138038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6F6EF-AE41-44EA-A412-C842BA699B1D}"/>
              </a:ext>
            </a:extLst>
          </p:cNvPr>
          <p:cNvSpPr>
            <a:spLocks noGrp="1"/>
          </p:cNvSpPr>
          <p:nvPr>
            <p:ph type="title"/>
          </p:nvPr>
        </p:nvSpPr>
        <p:spPr/>
        <p:txBody>
          <a:bodyPr/>
          <a:lstStyle/>
          <a:p>
            <a:r>
              <a:rPr lang="en-US"/>
              <a:t>Facebook Own Posts Table | TrendSet - 1 of 15</a:t>
            </a:r>
          </a:p>
        </p:txBody>
      </p:sp>
      <p:graphicFrame>
        <p:nvGraphicFramePr>
          <p:cNvPr id="5" name="Table Placeholder 4">
            <a:extLst>
              <a:ext uri="{FF2B5EF4-FFF2-40B4-BE49-F238E27FC236}">
                <a16:creationId xmlns:a16="http://schemas.microsoft.com/office/drawing/2014/main" id="{B7981532-2CB0-4053-98B2-55179CA12DFA}"/>
              </a:ext>
            </a:extLst>
          </p:cNvPr>
          <p:cNvGraphicFramePr>
            <a:graphicFrameLocks noGrp="1"/>
          </p:cNvGraphicFramePr>
          <p:nvPr>
            <p:ph type="tbl" sz="quarter" idx="13"/>
            <p:extLst>
              <p:ext uri="{D42A27DB-BD31-4B8C-83A1-F6EECF244321}">
                <p14:modId xmlns:p14="http://schemas.microsoft.com/office/powerpoint/2010/main" val="200103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12910745"/>
                    </a:ext>
                  </a:extLst>
                </a:gridCol>
                <a:gridCol w="822959">
                  <a:extLst>
                    <a:ext uri="{9D8B030D-6E8A-4147-A177-3AD203B41FA5}">
                      <a16:colId xmlns:a16="http://schemas.microsoft.com/office/drawing/2014/main" val="485206371"/>
                    </a:ext>
                  </a:extLst>
                </a:gridCol>
                <a:gridCol w="208280">
                  <a:extLst>
                    <a:ext uri="{9D8B030D-6E8A-4147-A177-3AD203B41FA5}">
                      <a16:colId xmlns:a16="http://schemas.microsoft.com/office/drawing/2014/main" val="125200327"/>
                    </a:ext>
                  </a:extLst>
                </a:gridCol>
                <a:gridCol w="246888">
                  <a:extLst>
                    <a:ext uri="{9D8B030D-6E8A-4147-A177-3AD203B41FA5}">
                      <a16:colId xmlns:a16="http://schemas.microsoft.com/office/drawing/2014/main" val="323618764"/>
                    </a:ext>
                  </a:extLst>
                </a:gridCol>
                <a:gridCol w="246888">
                  <a:extLst>
                    <a:ext uri="{9D8B030D-6E8A-4147-A177-3AD203B41FA5}">
                      <a16:colId xmlns:a16="http://schemas.microsoft.com/office/drawing/2014/main" val="4235296856"/>
                    </a:ext>
                  </a:extLst>
                </a:gridCol>
                <a:gridCol w="246888">
                  <a:extLst>
                    <a:ext uri="{9D8B030D-6E8A-4147-A177-3AD203B41FA5}">
                      <a16:colId xmlns:a16="http://schemas.microsoft.com/office/drawing/2014/main" val="2227496817"/>
                    </a:ext>
                  </a:extLst>
                </a:gridCol>
                <a:gridCol w="208280">
                  <a:extLst>
                    <a:ext uri="{9D8B030D-6E8A-4147-A177-3AD203B41FA5}">
                      <a16:colId xmlns:a16="http://schemas.microsoft.com/office/drawing/2014/main" val="570645363"/>
                    </a:ext>
                  </a:extLst>
                </a:gridCol>
                <a:gridCol w="208280">
                  <a:extLst>
                    <a:ext uri="{9D8B030D-6E8A-4147-A177-3AD203B41FA5}">
                      <a16:colId xmlns:a16="http://schemas.microsoft.com/office/drawing/2014/main" val="2773521263"/>
                    </a:ext>
                  </a:extLst>
                </a:gridCol>
                <a:gridCol w="208280">
                  <a:extLst>
                    <a:ext uri="{9D8B030D-6E8A-4147-A177-3AD203B41FA5}">
                      <a16:colId xmlns:a16="http://schemas.microsoft.com/office/drawing/2014/main" val="1158992403"/>
                    </a:ext>
                  </a:extLst>
                </a:gridCol>
                <a:gridCol w="208280">
                  <a:extLst>
                    <a:ext uri="{9D8B030D-6E8A-4147-A177-3AD203B41FA5}">
                      <a16:colId xmlns:a16="http://schemas.microsoft.com/office/drawing/2014/main" val="2233099588"/>
                    </a:ext>
                  </a:extLst>
                </a:gridCol>
                <a:gridCol w="208280">
                  <a:extLst>
                    <a:ext uri="{9D8B030D-6E8A-4147-A177-3AD203B41FA5}">
                      <a16:colId xmlns:a16="http://schemas.microsoft.com/office/drawing/2014/main" val="2616366874"/>
                    </a:ext>
                  </a:extLst>
                </a:gridCol>
                <a:gridCol w="208280">
                  <a:extLst>
                    <a:ext uri="{9D8B030D-6E8A-4147-A177-3AD203B41FA5}">
                      <a16:colId xmlns:a16="http://schemas.microsoft.com/office/drawing/2014/main" val="3884730611"/>
                    </a:ext>
                  </a:extLst>
                </a:gridCol>
                <a:gridCol w="208280">
                  <a:extLst>
                    <a:ext uri="{9D8B030D-6E8A-4147-A177-3AD203B41FA5}">
                      <a16:colId xmlns:a16="http://schemas.microsoft.com/office/drawing/2014/main" val="2644015520"/>
                    </a:ext>
                  </a:extLst>
                </a:gridCol>
                <a:gridCol w="246888">
                  <a:extLst>
                    <a:ext uri="{9D8B030D-6E8A-4147-A177-3AD203B41FA5}">
                      <a16:colId xmlns:a16="http://schemas.microsoft.com/office/drawing/2014/main" val="535508719"/>
                    </a:ext>
                  </a:extLst>
                </a:gridCol>
                <a:gridCol w="246888">
                  <a:extLst>
                    <a:ext uri="{9D8B030D-6E8A-4147-A177-3AD203B41FA5}">
                      <a16:colId xmlns:a16="http://schemas.microsoft.com/office/drawing/2014/main" val="1882042274"/>
                    </a:ext>
                  </a:extLst>
                </a:gridCol>
                <a:gridCol w="246888">
                  <a:extLst>
                    <a:ext uri="{9D8B030D-6E8A-4147-A177-3AD203B41FA5}">
                      <a16:colId xmlns:a16="http://schemas.microsoft.com/office/drawing/2014/main" val="3922127324"/>
                    </a:ext>
                  </a:extLst>
                </a:gridCol>
                <a:gridCol w="208280">
                  <a:extLst>
                    <a:ext uri="{9D8B030D-6E8A-4147-A177-3AD203B41FA5}">
                      <a16:colId xmlns:a16="http://schemas.microsoft.com/office/drawing/2014/main" val="1417812765"/>
                    </a:ext>
                  </a:extLst>
                </a:gridCol>
                <a:gridCol w="246888">
                  <a:extLst>
                    <a:ext uri="{9D8B030D-6E8A-4147-A177-3AD203B41FA5}">
                      <a16:colId xmlns:a16="http://schemas.microsoft.com/office/drawing/2014/main" val="3882396605"/>
                    </a:ext>
                  </a:extLst>
                </a:gridCol>
                <a:gridCol w="246888">
                  <a:extLst>
                    <a:ext uri="{9D8B030D-6E8A-4147-A177-3AD203B41FA5}">
                      <a16:colId xmlns:a16="http://schemas.microsoft.com/office/drawing/2014/main" val="3277652466"/>
                    </a:ext>
                  </a:extLst>
                </a:gridCol>
                <a:gridCol w="246888">
                  <a:extLst>
                    <a:ext uri="{9D8B030D-6E8A-4147-A177-3AD203B41FA5}">
                      <a16:colId xmlns:a16="http://schemas.microsoft.com/office/drawing/2014/main" val="3764581958"/>
                    </a:ext>
                  </a:extLst>
                </a:gridCol>
                <a:gridCol w="208280">
                  <a:extLst>
                    <a:ext uri="{9D8B030D-6E8A-4147-A177-3AD203B41FA5}">
                      <a16:colId xmlns:a16="http://schemas.microsoft.com/office/drawing/2014/main" val="1556198393"/>
                    </a:ext>
                  </a:extLst>
                </a:gridCol>
                <a:gridCol w="208280">
                  <a:extLst>
                    <a:ext uri="{9D8B030D-6E8A-4147-A177-3AD203B41FA5}">
                      <a16:colId xmlns:a16="http://schemas.microsoft.com/office/drawing/2014/main" val="731543729"/>
                    </a:ext>
                  </a:extLst>
                </a:gridCol>
                <a:gridCol w="246888">
                  <a:extLst>
                    <a:ext uri="{9D8B030D-6E8A-4147-A177-3AD203B41FA5}">
                      <a16:colId xmlns:a16="http://schemas.microsoft.com/office/drawing/2014/main" val="3115089058"/>
                    </a:ext>
                  </a:extLst>
                </a:gridCol>
                <a:gridCol w="208280">
                  <a:extLst>
                    <a:ext uri="{9D8B030D-6E8A-4147-A177-3AD203B41FA5}">
                      <a16:colId xmlns:a16="http://schemas.microsoft.com/office/drawing/2014/main" val="3181244157"/>
                    </a:ext>
                  </a:extLst>
                </a:gridCol>
                <a:gridCol w="208280">
                  <a:extLst>
                    <a:ext uri="{9D8B030D-6E8A-4147-A177-3AD203B41FA5}">
                      <a16:colId xmlns:a16="http://schemas.microsoft.com/office/drawing/2014/main" val="1932990028"/>
                    </a:ext>
                  </a:extLst>
                </a:gridCol>
                <a:gridCol w="208280">
                  <a:extLst>
                    <a:ext uri="{9D8B030D-6E8A-4147-A177-3AD203B41FA5}">
                      <a16:colId xmlns:a16="http://schemas.microsoft.com/office/drawing/2014/main" val="676364926"/>
                    </a:ext>
                  </a:extLst>
                </a:gridCol>
                <a:gridCol w="246888">
                  <a:extLst>
                    <a:ext uri="{9D8B030D-6E8A-4147-A177-3AD203B41FA5}">
                      <a16:colId xmlns:a16="http://schemas.microsoft.com/office/drawing/2014/main" val="2652203873"/>
                    </a:ext>
                  </a:extLst>
                </a:gridCol>
                <a:gridCol w="208280">
                  <a:extLst>
                    <a:ext uri="{9D8B030D-6E8A-4147-A177-3AD203B41FA5}">
                      <a16:colId xmlns:a16="http://schemas.microsoft.com/office/drawing/2014/main" val="3024810687"/>
                    </a:ext>
                  </a:extLst>
                </a:gridCol>
                <a:gridCol w="208280">
                  <a:extLst>
                    <a:ext uri="{9D8B030D-6E8A-4147-A177-3AD203B41FA5}">
                      <a16:colId xmlns:a16="http://schemas.microsoft.com/office/drawing/2014/main" val="377007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1355578"/>
                  </a:ext>
                </a:extLst>
              </a:tr>
            </a:tbl>
          </a:graphicData>
        </a:graphic>
      </p:graphicFrame>
      <p:sp>
        <p:nvSpPr>
          <p:cNvPr id="4" name="Text Placeholder 3">
            <a:extLst>
              <a:ext uri="{FF2B5EF4-FFF2-40B4-BE49-F238E27FC236}">
                <a16:creationId xmlns:a16="http://schemas.microsoft.com/office/drawing/2014/main" id="{9B66959B-50D6-477A-BC10-EF4320B4F28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14099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F962A-4572-40A8-A987-19B5F4F1D624}"/>
              </a:ext>
            </a:extLst>
          </p:cNvPr>
          <p:cNvSpPr>
            <a:spLocks noGrp="1"/>
          </p:cNvSpPr>
          <p:nvPr>
            <p:ph type="title"/>
          </p:nvPr>
        </p:nvSpPr>
        <p:spPr/>
        <p:txBody>
          <a:bodyPr/>
          <a:lstStyle/>
          <a:p>
            <a:r>
              <a:rPr lang="en-US"/>
              <a:t>Facebook Own Posts Table | TrendSet - 2 of 15</a:t>
            </a:r>
          </a:p>
        </p:txBody>
      </p:sp>
      <p:graphicFrame>
        <p:nvGraphicFramePr>
          <p:cNvPr id="5" name="Table Placeholder 4">
            <a:extLst>
              <a:ext uri="{FF2B5EF4-FFF2-40B4-BE49-F238E27FC236}">
                <a16:creationId xmlns:a16="http://schemas.microsoft.com/office/drawing/2014/main" id="{B0E6E4AC-D740-48FA-B2FD-534ECDED6C22}"/>
              </a:ext>
            </a:extLst>
          </p:cNvPr>
          <p:cNvGraphicFramePr>
            <a:graphicFrameLocks noGrp="1"/>
          </p:cNvGraphicFramePr>
          <p:nvPr>
            <p:ph type="tbl" sz="quarter" idx="13"/>
            <p:extLst>
              <p:ext uri="{D42A27DB-BD31-4B8C-83A1-F6EECF244321}">
                <p14:modId xmlns:p14="http://schemas.microsoft.com/office/powerpoint/2010/main" val="149848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69756059"/>
                    </a:ext>
                  </a:extLst>
                </a:gridCol>
                <a:gridCol w="822959">
                  <a:extLst>
                    <a:ext uri="{9D8B030D-6E8A-4147-A177-3AD203B41FA5}">
                      <a16:colId xmlns:a16="http://schemas.microsoft.com/office/drawing/2014/main" val="4285863599"/>
                    </a:ext>
                  </a:extLst>
                </a:gridCol>
                <a:gridCol w="208280">
                  <a:extLst>
                    <a:ext uri="{9D8B030D-6E8A-4147-A177-3AD203B41FA5}">
                      <a16:colId xmlns:a16="http://schemas.microsoft.com/office/drawing/2014/main" val="834540028"/>
                    </a:ext>
                  </a:extLst>
                </a:gridCol>
                <a:gridCol w="246888">
                  <a:extLst>
                    <a:ext uri="{9D8B030D-6E8A-4147-A177-3AD203B41FA5}">
                      <a16:colId xmlns:a16="http://schemas.microsoft.com/office/drawing/2014/main" val="2287141964"/>
                    </a:ext>
                  </a:extLst>
                </a:gridCol>
                <a:gridCol w="246888">
                  <a:extLst>
                    <a:ext uri="{9D8B030D-6E8A-4147-A177-3AD203B41FA5}">
                      <a16:colId xmlns:a16="http://schemas.microsoft.com/office/drawing/2014/main" val="2801388412"/>
                    </a:ext>
                  </a:extLst>
                </a:gridCol>
                <a:gridCol w="246888">
                  <a:extLst>
                    <a:ext uri="{9D8B030D-6E8A-4147-A177-3AD203B41FA5}">
                      <a16:colId xmlns:a16="http://schemas.microsoft.com/office/drawing/2014/main" val="1220867861"/>
                    </a:ext>
                  </a:extLst>
                </a:gridCol>
                <a:gridCol w="208280">
                  <a:extLst>
                    <a:ext uri="{9D8B030D-6E8A-4147-A177-3AD203B41FA5}">
                      <a16:colId xmlns:a16="http://schemas.microsoft.com/office/drawing/2014/main" val="55283758"/>
                    </a:ext>
                  </a:extLst>
                </a:gridCol>
                <a:gridCol w="208280">
                  <a:extLst>
                    <a:ext uri="{9D8B030D-6E8A-4147-A177-3AD203B41FA5}">
                      <a16:colId xmlns:a16="http://schemas.microsoft.com/office/drawing/2014/main" val="2543824544"/>
                    </a:ext>
                  </a:extLst>
                </a:gridCol>
                <a:gridCol w="208280">
                  <a:extLst>
                    <a:ext uri="{9D8B030D-6E8A-4147-A177-3AD203B41FA5}">
                      <a16:colId xmlns:a16="http://schemas.microsoft.com/office/drawing/2014/main" val="3400146468"/>
                    </a:ext>
                  </a:extLst>
                </a:gridCol>
                <a:gridCol w="208280">
                  <a:extLst>
                    <a:ext uri="{9D8B030D-6E8A-4147-A177-3AD203B41FA5}">
                      <a16:colId xmlns:a16="http://schemas.microsoft.com/office/drawing/2014/main" val="3817271753"/>
                    </a:ext>
                  </a:extLst>
                </a:gridCol>
                <a:gridCol w="208280">
                  <a:extLst>
                    <a:ext uri="{9D8B030D-6E8A-4147-A177-3AD203B41FA5}">
                      <a16:colId xmlns:a16="http://schemas.microsoft.com/office/drawing/2014/main" val="2939370980"/>
                    </a:ext>
                  </a:extLst>
                </a:gridCol>
                <a:gridCol w="208280">
                  <a:extLst>
                    <a:ext uri="{9D8B030D-6E8A-4147-A177-3AD203B41FA5}">
                      <a16:colId xmlns:a16="http://schemas.microsoft.com/office/drawing/2014/main" val="2022896523"/>
                    </a:ext>
                  </a:extLst>
                </a:gridCol>
                <a:gridCol w="208280">
                  <a:extLst>
                    <a:ext uri="{9D8B030D-6E8A-4147-A177-3AD203B41FA5}">
                      <a16:colId xmlns:a16="http://schemas.microsoft.com/office/drawing/2014/main" val="1586514688"/>
                    </a:ext>
                  </a:extLst>
                </a:gridCol>
                <a:gridCol w="246888">
                  <a:extLst>
                    <a:ext uri="{9D8B030D-6E8A-4147-A177-3AD203B41FA5}">
                      <a16:colId xmlns:a16="http://schemas.microsoft.com/office/drawing/2014/main" val="3349047939"/>
                    </a:ext>
                  </a:extLst>
                </a:gridCol>
                <a:gridCol w="246888">
                  <a:extLst>
                    <a:ext uri="{9D8B030D-6E8A-4147-A177-3AD203B41FA5}">
                      <a16:colId xmlns:a16="http://schemas.microsoft.com/office/drawing/2014/main" val="283104419"/>
                    </a:ext>
                  </a:extLst>
                </a:gridCol>
                <a:gridCol w="246888">
                  <a:extLst>
                    <a:ext uri="{9D8B030D-6E8A-4147-A177-3AD203B41FA5}">
                      <a16:colId xmlns:a16="http://schemas.microsoft.com/office/drawing/2014/main" val="4180235965"/>
                    </a:ext>
                  </a:extLst>
                </a:gridCol>
                <a:gridCol w="208280">
                  <a:extLst>
                    <a:ext uri="{9D8B030D-6E8A-4147-A177-3AD203B41FA5}">
                      <a16:colId xmlns:a16="http://schemas.microsoft.com/office/drawing/2014/main" val="3150858923"/>
                    </a:ext>
                  </a:extLst>
                </a:gridCol>
                <a:gridCol w="246888">
                  <a:extLst>
                    <a:ext uri="{9D8B030D-6E8A-4147-A177-3AD203B41FA5}">
                      <a16:colId xmlns:a16="http://schemas.microsoft.com/office/drawing/2014/main" val="158993221"/>
                    </a:ext>
                  </a:extLst>
                </a:gridCol>
                <a:gridCol w="246888">
                  <a:extLst>
                    <a:ext uri="{9D8B030D-6E8A-4147-A177-3AD203B41FA5}">
                      <a16:colId xmlns:a16="http://schemas.microsoft.com/office/drawing/2014/main" val="3119021121"/>
                    </a:ext>
                  </a:extLst>
                </a:gridCol>
                <a:gridCol w="246888">
                  <a:extLst>
                    <a:ext uri="{9D8B030D-6E8A-4147-A177-3AD203B41FA5}">
                      <a16:colId xmlns:a16="http://schemas.microsoft.com/office/drawing/2014/main" val="861796080"/>
                    </a:ext>
                  </a:extLst>
                </a:gridCol>
                <a:gridCol w="208280">
                  <a:extLst>
                    <a:ext uri="{9D8B030D-6E8A-4147-A177-3AD203B41FA5}">
                      <a16:colId xmlns:a16="http://schemas.microsoft.com/office/drawing/2014/main" val="4273354675"/>
                    </a:ext>
                  </a:extLst>
                </a:gridCol>
                <a:gridCol w="208280">
                  <a:extLst>
                    <a:ext uri="{9D8B030D-6E8A-4147-A177-3AD203B41FA5}">
                      <a16:colId xmlns:a16="http://schemas.microsoft.com/office/drawing/2014/main" val="1734386669"/>
                    </a:ext>
                  </a:extLst>
                </a:gridCol>
                <a:gridCol w="246888">
                  <a:extLst>
                    <a:ext uri="{9D8B030D-6E8A-4147-A177-3AD203B41FA5}">
                      <a16:colId xmlns:a16="http://schemas.microsoft.com/office/drawing/2014/main" val="119459780"/>
                    </a:ext>
                  </a:extLst>
                </a:gridCol>
                <a:gridCol w="208280">
                  <a:extLst>
                    <a:ext uri="{9D8B030D-6E8A-4147-A177-3AD203B41FA5}">
                      <a16:colId xmlns:a16="http://schemas.microsoft.com/office/drawing/2014/main" val="3543254541"/>
                    </a:ext>
                  </a:extLst>
                </a:gridCol>
                <a:gridCol w="208280">
                  <a:extLst>
                    <a:ext uri="{9D8B030D-6E8A-4147-A177-3AD203B41FA5}">
                      <a16:colId xmlns:a16="http://schemas.microsoft.com/office/drawing/2014/main" val="2809346653"/>
                    </a:ext>
                  </a:extLst>
                </a:gridCol>
                <a:gridCol w="208280">
                  <a:extLst>
                    <a:ext uri="{9D8B030D-6E8A-4147-A177-3AD203B41FA5}">
                      <a16:colId xmlns:a16="http://schemas.microsoft.com/office/drawing/2014/main" val="1076521623"/>
                    </a:ext>
                  </a:extLst>
                </a:gridCol>
                <a:gridCol w="246888">
                  <a:extLst>
                    <a:ext uri="{9D8B030D-6E8A-4147-A177-3AD203B41FA5}">
                      <a16:colId xmlns:a16="http://schemas.microsoft.com/office/drawing/2014/main" val="2436300507"/>
                    </a:ext>
                  </a:extLst>
                </a:gridCol>
                <a:gridCol w="208280">
                  <a:extLst>
                    <a:ext uri="{9D8B030D-6E8A-4147-A177-3AD203B41FA5}">
                      <a16:colId xmlns:a16="http://schemas.microsoft.com/office/drawing/2014/main" val="1965521202"/>
                    </a:ext>
                  </a:extLst>
                </a:gridCol>
                <a:gridCol w="208280">
                  <a:extLst>
                    <a:ext uri="{9D8B030D-6E8A-4147-A177-3AD203B41FA5}">
                      <a16:colId xmlns:a16="http://schemas.microsoft.com/office/drawing/2014/main" val="95838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5785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- 2019-02-28 10:00:01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https://bit.ly/2IDDmgF
Sneak-Preview Interiors &amp; Lifestyle-Trends A/W 2019.20: Schnuppert schon Mal rein in die neuen Strömungen für Herbst/Winter 2019.20 mit dem neuen Leitmotiv der TrendSet Sommer 2019! Es vereint in sich die kommenden Farben, Muster, Materialien und ästhetischen Aussagen der neuen Designs. Mehr dazu im TrendSet Blog. Lest mal rein!
#trendsetmuenchen #trendset #trends2019 #trends2020 #trendsetsommer2019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https://scontent.xx.fbcdn.net/v/t1.0-9/p720x720/52837033_2334179473279309_8376311895178608640_n.jpg?_nc_cat=102&amp;_nc_ht=scontent.xx&amp;oh=68763f2e4b7bc0e1e6499840cd025a53&amp;oe=5D3D1E84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3724625"/>
                  </a:ext>
                </a:extLst>
              </a:tr>
            </a:tbl>
          </a:graphicData>
        </a:graphic>
      </p:graphicFrame>
      <p:sp>
        <p:nvSpPr>
          <p:cNvPr id="4" name="Text Placeholder 3">
            <a:extLst>
              <a:ext uri="{FF2B5EF4-FFF2-40B4-BE49-F238E27FC236}">
                <a16:creationId xmlns:a16="http://schemas.microsoft.com/office/drawing/2014/main" id="{D1B862A2-725E-49BB-8A7B-DC7E29C8567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563428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1960-1A05-41C3-B6C6-492F8DEA3087}"/>
              </a:ext>
            </a:extLst>
          </p:cNvPr>
          <p:cNvSpPr>
            <a:spLocks noGrp="1"/>
          </p:cNvSpPr>
          <p:nvPr>
            <p:ph type="title"/>
          </p:nvPr>
        </p:nvSpPr>
        <p:spPr/>
        <p:txBody>
          <a:bodyPr/>
          <a:lstStyle/>
          <a:p>
            <a:r>
              <a:rPr lang="en-US"/>
              <a:t>Facebook Own Posts Table | TrendSet - 3 of 15</a:t>
            </a:r>
          </a:p>
        </p:txBody>
      </p:sp>
      <p:graphicFrame>
        <p:nvGraphicFramePr>
          <p:cNvPr id="5" name="Table Placeholder 4">
            <a:extLst>
              <a:ext uri="{FF2B5EF4-FFF2-40B4-BE49-F238E27FC236}">
                <a16:creationId xmlns:a16="http://schemas.microsoft.com/office/drawing/2014/main" id="{88CF69E5-6E36-45DB-836B-174303D43E80}"/>
              </a:ext>
            </a:extLst>
          </p:cNvPr>
          <p:cNvGraphicFramePr>
            <a:graphicFrameLocks noGrp="1"/>
          </p:cNvGraphicFramePr>
          <p:nvPr>
            <p:ph type="tbl" sz="quarter" idx="13"/>
            <p:extLst>
              <p:ext uri="{D42A27DB-BD31-4B8C-83A1-F6EECF244321}">
                <p14:modId xmlns:p14="http://schemas.microsoft.com/office/powerpoint/2010/main" val="4229772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528786866"/>
                    </a:ext>
                  </a:extLst>
                </a:gridCol>
                <a:gridCol w="822959">
                  <a:extLst>
                    <a:ext uri="{9D8B030D-6E8A-4147-A177-3AD203B41FA5}">
                      <a16:colId xmlns:a16="http://schemas.microsoft.com/office/drawing/2014/main" val="2275831008"/>
                    </a:ext>
                  </a:extLst>
                </a:gridCol>
                <a:gridCol w="208280">
                  <a:extLst>
                    <a:ext uri="{9D8B030D-6E8A-4147-A177-3AD203B41FA5}">
                      <a16:colId xmlns:a16="http://schemas.microsoft.com/office/drawing/2014/main" val="3905884899"/>
                    </a:ext>
                  </a:extLst>
                </a:gridCol>
                <a:gridCol w="246888">
                  <a:extLst>
                    <a:ext uri="{9D8B030D-6E8A-4147-A177-3AD203B41FA5}">
                      <a16:colId xmlns:a16="http://schemas.microsoft.com/office/drawing/2014/main" val="1377485333"/>
                    </a:ext>
                  </a:extLst>
                </a:gridCol>
                <a:gridCol w="246888">
                  <a:extLst>
                    <a:ext uri="{9D8B030D-6E8A-4147-A177-3AD203B41FA5}">
                      <a16:colId xmlns:a16="http://schemas.microsoft.com/office/drawing/2014/main" val="1049767756"/>
                    </a:ext>
                  </a:extLst>
                </a:gridCol>
                <a:gridCol w="246888">
                  <a:extLst>
                    <a:ext uri="{9D8B030D-6E8A-4147-A177-3AD203B41FA5}">
                      <a16:colId xmlns:a16="http://schemas.microsoft.com/office/drawing/2014/main" val="3580438769"/>
                    </a:ext>
                  </a:extLst>
                </a:gridCol>
                <a:gridCol w="208280">
                  <a:extLst>
                    <a:ext uri="{9D8B030D-6E8A-4147-A177-3AD203B41FA5}">
                      <a16:colId xmlns:a16="http://schemas.microsoft.com/office/drawing/2014/main" val="1182140143"/>
                    </a:ext>
                  </a:extLst>
                </a:gridCol>
                <a:gridCol w="208280">
                  <a:extLst>
                    <a:ext uri="{9D8B030D-6E8A-4147-A177-3AD203B41FA5}">
                      <a16:colId xmlns:a16="http://schemas.microsoft.com/office/drawing/2014/main" val="3101771987"/>
                    </a:ext>
                  </a:extLst>
                </a:gridCol>
                <a:gridCol w="208280">
                  <a:extLst>
                    <a:ext uri="{9D8B030D-6E8A-4147-A177-3AD203B41FA5}">
                      <a16:colId xmlns:a16="http://schemas.microsoft.com/office/drawing/2014/main" val="1968910381"/>
                    </a:ext>
                  </a:extLst>
                </a:gridCol>
                <a:gridCol w="208280">
                  <a:extLst>
                    <a:ext uri="{9D8B030D-6E8A-4147-A177-3AD203B41FA5}">
                      <a16:colId xmlns:a16="http://schemas.microsoft.com/office/drawing/2014/main" val="2328195898"/>
                    </a:ext>
                  </a:extLst>
                </a:gridCol>
                <a:gridCol w="208280">
                  <a:extLst>
                    <a:ext uri="{9D8B030D-6E8A-4147-A177-3AD203B41FA5}">
                      <a16:colId xmlns:a16="http://schemas.microsoft.com/office/drawing/2014/main" val="3803324913"/>
                    </a:ext>
                  </a:extLst>
                </a:gridCol>
                <a:gridCol w="208280">
                  <a:extLst>
                    <a:ext uri="{9D8B030D-6E8A-4147-A177-3AD203B41FA5}">
                      <a16:colId xmlns:a16="http://schemas.microsoft.com/office/drawing/2014/main" val="3065636330"/>
                    </a:ext>
                  </a:extLst>
                </a:gridCol>
                <a:gridCol w="208280">
                  <a:extLst>
                    <a:ext uri="{9D8B030D-6E8A-4147-A177-3AD203B41FA5}">
                      <a16:colId xmlns:a16="http://schemas.microsoft.com/office/drawing/2014/main" val="2854870551"/>
                    </a:ext>
                  </a:extLst>
                </a:gridCol>
                <a:gridCol w="246888">
                  <a:extLst>
                    <a:ext uri="{9D8B030D-6E8A-4147-A177-3AD203B41FA5}">
                      <a16:colId xmlns:a16="http://schemas.microsoft.com/office/drawing/2014/main" val="3385364395"/>
                    </a:ext>
                  </a:extLst>
                </a:gridCol>
                <a:gridCol w="246888">
                  <a:extLst>
                    <a:ext uri="{9D8B030D-6E8A-4147-A177-3AD203B41FA5}">
                      <a16:colId xmlns:a16="http://schemas.microsoft.com/office/drawing/2014/main" val="3835645292"/>
                    </a:ext>
                  </a:extLst>
                </a:gridCol>
                <a:gridCol w="246888">
                  <a:extLst>
                    <a:ext uri="{9D8B030D-6E8A-4147-A177-3AD203B41FA5}">
                      <a16:colId xmlns:a16="http://schemas.microsoft.com/office/drawing/2014/main" val="3973071618"/>
                    </a:ext>
                  </a:extLst>
                </a:gridCol>
                <a:gridCol w="208280">
                  <a:extLst>
                    <a:ext uri="{9D8B030D-6E8A-4147-A177-3AD203B41FA5}">
                      <a16:colId xmlns:a16="http://schemas.microsoft.com/office/drawing/2014/main" val="2615550475"/>
                    </a:ext>
                  </a:extLst>
                </a:gridCol>
                <a:gridCol w="246888">
                  <a:extLst>
                    <a:ext uri="{9D8B030D-6E8A-4147-A177-3AD203B41FA5}">
                      <a16:colId xmlns:a16="http://schemas.microsoft.com/office/drawing/2014/main" val="250027844"/>
                    </a:ext>
                  </a:extLst>
                </a:gridCol>
                <a:gridCol w="246888">
                  <a:extLst>
                    <a:ext uri="{9D8B030D-6E8A-4147-A177-3AD203B41FA5}">
                      <a16:colId xmlns:a16="http://schemas.microsoft.com/office/drawing/2014/main" val="2562386452"/>
                    </a:ext>
                  </a:extLst>
                </a:gridCol>
                <a:gridCol w="246888">
                  <a:extLst>
                    <a:ext uri="{9D8B030D-6E8A-4147-A177-3AD203B41FA5}">
                      <a16:colId xmlns:a16="http://schemas.microsoft.com/office/drawing/2014/main" val="2387952153"/>
                    </a:ext>
                  </a:extLst>
                </a:gridCol>
                <a:gridCol w="208280">
                  <a:extLst>
                    <a:ext uri="{9D8B030D-6E8A-4147-A177-3AD203B41FA5}">
                      <a16:colId xmlns:a16="http://schemas.microsoft.com/office/drawing/2014/main" val="1807544186"/>
                    </a:ext>
                  </a:extLst>
                </a:gridCol>
                <a:gridCol w="208280">
                  <a:extLst>
                    <a:ext uri="{9D8B030D-6E8A-4147-A177-3AD203B41FA5}">
                      <a16:colId xmlns:a16="http://schemas.microsoft.com/office/drawing/2014/main" val="3687908959"/>
                    </a:ext>
                  </a:extLst>
                </a:gridCol>
                <a:gridCol w="246888">
                  <a:extLst>
                    <a:ext uri="{9D8B030D-6E8A-4147-A177-3AD203B41FA5}">
                      <a16:colId xmlns:a16="http://schemas.microsoft.com/office/drawing/2014/main" val="3102913375"/>
                    </a:ext>
                  </a:extLst>
                </a:gridCol>
                <a:gridCol w="208280">
                  <a:extLst>
                    <a:ext uri="{9D8B030D-6E8A-4147-A177-3AD203B41FA5}">
                      <a16:colId xmlns:a16="http://schemas.microsoft.com/office/drawing/2014/main" val="560958457"/>
                    </a:ext>
                  </a:extLst>
                </a:gridCol>
                <a:gridCol w="208280">
                  <a:extLst>
                    <a:ext uri="{9D8B030D-6E8A-4147-A177-3AD203B41FA5}">
                      <a16:colId xmlns:a16="http://schemas.microsoft.com/office/drawing/2014/main" val="1431537647"/>
                    </a:ext>
                  </a:extLst>
                </a:gridCol>
                <a:gridCol w="208280">
                  <a:extLst>
                    <a:ext uri="{9D8B030D-6E8A-4147-A177-3AD203B41FA5}">
                      <a16:colId xmlns:a16="http://schemas.microsoft.com/office/drawing/2014/main" val="3079384408"/>
                    </a:ext>
                  </a:extLst>
                </a:gridCol>
                <a:gridCol w="246888">
                  <a:extLst>
                    <a:ext uri="{9D8B030D-6E8A-4147-A177-3AD203B41FA5}">
                      <a16:colId xmlns:a16="http://schemas.microsoft.com/office/drawing/2014/main" val="2277083887"/>
                    </a:ext>
                  </a:extLst>
                </a:gridCol>
                <a:gridCol w="208280">
                  <a:extLst>
                    <a:ext uri="{9D8B030D-6E8A-4147-A177-3AD203B41FA5}">
                      <a16:colId xmlns:a16="http://schemas.microsoft.com/office/drawing/2014/main" val="3245009359"/>
                    </a:ext>
                  </a:extLst>
                </a:gridCol>
                <a:gridCol w="208280">
                  <a:extLst>
                    <a:ext uri="{9D8B030D-6E8A-4147-A177-3AD203B41FA5}">
                      <a16:colId xmlns:a16="http://schemas.microsoft.com/office/drawing/2014/main" val="312641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8495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- 2019-02-12 09:28:24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https://scontent.xx.fbcdn.net/v/t1.0-1/10406474_1514780885450808_8406381435352955128_n.jpg?_nc_cat=106&amp;_nc_ht=scontent.xx&amp;oh=f21fda163ec22d541ee5eeaa72bd5397&amp;oe=5D4A43CB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7729619"/>
                  </a:ext>
                </a:extLst>
              </a:tr>
            </a:tbl>
          </a:graphicData>
        </a:graphic>
      </p:graphicFrame>
      <p:sp>
        <p:nvSpPr>
          <p:cNvPr id="4" name="Text Placeholder 3">
            <a:extLst>
              <a:ext uri="{FF2B5EF4-FFF2-40B4-BE49-F238E27FC236}">
                <a16:creationId xmlns:a16="http://schemas.microsoft.com/office/drawing/2014/main" id="{229E335B-CB65-4CA3-8BF8-8EEF04BF08E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57269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F3122-8848-41DD-A780-A5DF6685ACBC}"/>
              </a:ext>
            </a:extLst>
          </p:cNvPr>
          <p:cNvSpPr>
            <a:spLocks noGrp="1"/>
          </p:cNvSpPr>
          <p:nvPr>
            <p:ph type="title"/>
          </p:nvPr>
        </p:nvSpPr>
        <p:spPr/>
        <p:txBody>
          <a:bodyPr/>
          <a:lstStyle/>
          <a:p>
            <a:r>
              <a:rPr lang="en-US"/>
              <a:t>Facebook Own Posts Table | TrendSet - 4 of 15</a:t>
            </a:r>
          </a:p>
        </p:txBody>
      </p:sp>
      <p:graphicFrame>
        <p:nvGraphicFramePr>
          <p:cNvPr id="5" name="Table Placeholder 4">
            <a:extLst>
              <a:ext uri="{FF2B5EF4-FFF2-40B4-BE49-F238E27FC236}">
                <a16:creationId xmlns:a16="http://schemas.microsoft.com/office/drawing/2014/main" id="{CE48884D-2302-4064-AAC9-DE57034574AD}"/>
              </a:ext>
            </a:extLst>
          </p:cNvPr>
          <p:cNvGraphicFramePr>
            <a:graphicFrameLocks noGrp="1"/>
          </p:cNvGraphicFramePr>
          <p:nvPr>
            <p:ph type="tbl" sz="quarter" idx="13"/>
            <p:extLst>
              <p:ext uri="{D42A27DB-BD31-4B8C-83A1-F6EECF244321}">
                <p14:modId xmlns:p14="http://schemas.microsoft.com/office/powerpoint/2010/main" val="1487146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039527749"/>
                    </a:ext>
                  </a:extLst>
                </a:gridCol>
                <a:gridCol w="822959">
                  <a:extLst>
                    <a:ext uri="{9D8B030D-6E8A-4147-A177-3AD203B41FA5}">
                      <a16:colId xmlns:a16="http://schemas.microsoft.com/office/drawing/2014/main" val="1891459929"/>
                    </a:ext>
                  </a:extLst>
                </a:gridCol>
                <a:gridCol w="208280">
                  <a:extLst>
                    <a:ext uri="{9D8B030D-6E8A-4147-A177-3AD203B41FA5}">
                      <a16:colId xmlns:a16="http://schemas.microsoft.com/office/drawing/2014/main" val="1774476220"/>
                    </a:ext>
                  </a:extLst>
                </a:gridCol>
                <a:gridCol w="246888">
                  <a:extLst>
                    <a:ext uri="{9D8B030D-6E8A-4147-A177-3AD203B41FA5}">
                      <a16:colId xmlns:a16="http://schemas.microsoft.com/office/drawing/2014/main" val="2263518014"/>
                    </a:ext>
                  </a:extLst>
                </a:gridCol>
                <a:gridCol w="246888">
                  <a:extLst>
                    <a:ext uri="{9D8B030D-6E8A-4147-A177-3AD203B41FA5}">
                      <a16:colId xmlns:a16="http://schemas.microsoft.com/office/drawing/2014/main" val="182337502"/>
                    </a:ext>
                  </a:extLst>
                </a:gridCol>
                <a:gridCol w="246888">
                  <a:extLst>
                    <a:ext uri="{9D8B030D-6E8A-4147-A177-3AD203B41FA5}">
                      <a16:colId xmlns:a16="http://schemas.microsoft.com/office/drawing/2014/main" val="2790009550"/>
                    </a:ext>
                  </a:extLst>
                </a:gridCol>
                <a:gridCol w="208280">
                  <a:extLst>
                    <a:ext uri="{9D8B030D-6E8A-4147-A177-3AD203B41FA5}">
                      <a16:colId xmlns:a16="http://schemas.microsoft.com/office/drawing/2014/main" val="2179897416"/>
                    </a:ext>
                  </a:extLst>
                </a:gridCol>
                <a:gridCol w="208280">
                  <a:extLst>
                    <a:ext uri="{9D8B030D-6E8A-4147-A177-3AD203B41FA5}">
                      <a16:colId xmlns:a16="http://schemas.microsoft.com/office/drawing/2014/main" val="3782521275"/>
                    </a:ext>
                  </a:extLst>
                </a:gridCol>
                <a:gridCol w="208280">
                  <a:extLst>
                    <a:ext uri="{9D8B030D-6E8A-4147-A177-3AD203B41FA5}">
                      <a16:colId xmlns:a16="http://schemas.microsoft.com/office/drawing/2014/main" val="3964348746"/>
                    </a:ext>
                  </a:extLst>
                </a:gridCol>
                <a:gridCol w="208280">
                  <a:extLst>
                    <a:ext uri="{9D8B030D-6E8A-4147-A177-3AD203B41FA5}">
                      <a16:colId xmlns:a16="http://schemas.microsoft.com/office/drawing/2014/main" val="3483071310"/>
                    </a:ext>
                  </a:extLst>
                </a:gridCol>
                <a:gridCol w="208280">
                  <a:extLst>
                    <a:ext uri="{9D8B030D-6E8A-4147-A177-3AD203B41FA5}">
                      <a16:colId xmlns:a16="http://schemas.microsoft.com/office/drawing/2014/main" val="1703443543"/>
                    </a:ext>
                  </a:extLst>
                </a:gridCol>
                <a:gridCol w="208280">
                  <a:extLst>
                    <a:ext uri="{9D8B030D-6E8A-4147-A177-3AD203B41FA5}">
                      <a16:colId xmlns:a16="http://schemas.microsoft.com/office/drawing/2014/main" val="3993136333"/>
                    </a:ext>
                  </a:extLst>
                </a:gridCol>
                <a:gridCol w="208280">
                  <a:extLst>
                    <a:ext uri="{9D8B030D-6E8A-4147-A177-3AD203B41FA5}">
                      <a16:colId xmlns:a16="http://schemas.microsoft.com/office/drawing/2014/main" val="2715648570"/>
                    </a:ext>
                  </a:extLst>
                </a:gridCol>
                <a:gridCol w="246888">
                  <a:extLst>
                    <a:ext uri="{9D8B030D-6E8A-4147-A177-3AD203B41FA5}">
                      <a16:colId xmlns:a16="http://schemas.microsoft.com/office/drawing/2014/main" val="3787098350"/>
                    </a:ext>
                  </a:extLst>
                </a:gridCol>
                <a:gridCol w="246888">
                  <a:extLst>
                    <a:ext uri="{9D8B030D-6E8A-4147-A177-3AD203B41FA5}">
                      <a16:colId xmlns:a16="http://schemas.microsoft.com/office/drawing/2014/main" val="3532203044"/>
                    </a:ext>
                  </a:extLst>
                </a:gridCol>
                <a:gridCol w="246888">
                  <a:extLst>
                    <a:ext uri="{9D8B030D-6E8A-4147-A177-3AD203B41FA5}">
                      <a16:colId xmlns:a16="http://schemas.microsoft.com/office/drawing/2014/main" val="2862045047"/>
                    </a:ext>
                  </a:extLst>
                </a:gridCol>
                <a:gridCol w="208280">
                  <a:extLst>
                    <a:ext uri="{9D8B030D-6E8A-4147-A177-3AD203B41FA5}">
                      <a16:colId xmlns:a16="http://schemas.microsoft.com/office/drawing/2014/main" val="1701606914"/>
                    </a:ext>
                  </a:extLst>
                </a:gridCol>
                <a:gridCol w="246888">
                  <a:extLst>
                    <a:ext uri="{9D8B030D-6E8A-4147-A177-3AD203B41FA5}">
                      <a16:colId xmlns:a16="http://schemas.microsoft.com/office/drawing/2014/main" val="2051600088"/>
                    </a:ext>
                  </a:extLst>
                </a:gridCol>
                <a:gridCol w="246888">
                  <a:extLst>
                    <a:ext uri="{9D8B030D-6E8A-4147-A177-3AD203B41FA5}">
                      <a16:colId xmlns:a16="http://schemas.microsoft.com/office/drawing/2014/main" val="1445116322"/>
                    </a:ext>
                  </a:extLst>
                </a:gridCol>
                <a:gridCol w="246888">
                  <a:extLst>
                    <a:ext uri="{9D8B030D-6E8A-4147-A177-3AD203B41FA5}">
                      <a16:colId xmlns:a16="http://schemas.microsoft.com/office/drawing/2014/main" val="3584319213"/>
                    </a:ext>
                  </a:extLst>
                </a:gridCol>
                <a:gridCol w="208280">
                  <a:extLst>
                    <a:ext uri="{9D8B030D-6E8A-4147-A177-3AD203B41FA5}">
                      <a16:colId xmlns:a16="http://schemas.microsoft.com/office/drawing/2014/main" val="3276488689"/>
                    </a:ext>
                  </a:extLst>
                </a:gridCol>
                <a:gridCol w="208280">
                  <a:extLst>
                    <a:ext uri="{9D8B030D-6E8A-4147-A177-3AD203B41FA5}">
                      <a16:colId xmlns:a16="http://schemas.microsoft.com/office/drawing/2014/main" val="3035956712"/>
                    </a:ext>
                  </a:extLst>
                </a:gridCol>
                <a:gridCol w="246888">
                  <a:extLst>
                    <a:ext uri="{9D8B030D-6E8A-4147-A177-3AD203B41FA5}">
                      <a16:colId xmlns:a16="http://schemas.microsoft.com/office/drawing/2014/main" val="2942455673"/>
                    </a:ext>
                  </a:extLst>
                </a:gridCol>
                <a:gridCol w="208280">
                  <a:extLst>
                    <a:ext uri="{9D8B030D-6E8A-4147-A177-3AD203B41FA5}">
                      <a16:colId xmlns:a16="http://schemas.microsoft.com/office/drawing/2014/main" val="1811860861"/>
                    </a:ext>
                  </a:extLst>
                </a:gridCol>
                <a:gridCol w="208280">
                  <a:extLst>
                    <a:ext uri="{9D8B030D-6E8A-4147-A177-3AD203B41FA5}">
                      <a16:colId xmlns:a16="http://schemas.microsoft.com/office/drawing/2014/main" val="1865998736"/>
                    </a:ext>
                  </a:extLst>
                </a:gridCol>
                <a:gridCol w="208280">
                  <a:extLst>
                    <a:ext uri="{9D8B030D-6E8A-4147-A177-3AD203B41FA5}">
                      <a16:colId xmlns:a16="http://schemas.microsoft.com/office/drawing/2014/main" val="3309721682"/>
                    </a:ext>
                  </a:extLst>
                </a:gridCol>
                <a:gridCol w="246888">
                  <a:extLst>
                    <a:ext uri="{9D8B030D-6E8A-4147-A177-3AD203B41FA5}">
                      <a16:colId xmlns:a16="http://schemas.microsoft.com/office/drawing/2014/main" val="1365470364"/>
                    </a:ext>
                  </a:extLst>
                </a:gridCol>
                <a:gridCol w="208280">
                  <a:extLst>
                    <a:ext uri="{9D8B030D-6E8A-4147-A177-3AD203B41FA5}">
                      <a16:colId xmlns:a16="http://schemas.microsoft.com/office/drawing/2014/main" val="2577762323"/>
                    </a:ext>
                  </a:extLst>
                </a:gridCol>
                <a:gridCol w="208280">
                  <a:extLst>
                    <a:ext uri="{9D8B030D-6E8A-4147-A177-3AD203B41FA5}">
                      <a16:colId xmlns:a16="http://schemas.microsoft.com/office/drawing/2014/main" val="405783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2669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- 2019-02-05 11:33:35 </a:t>
                      </a:r>
                      <a:r>
                        <a:rPr kumimoji="0" lang="en-US" sz="1000" b="0" i="0" u="none" strike="noStrike" kern="1200" cap="none" spc="0" normalizeH="0" baseline="0" noProof="0">
                          <a:ln>
                            <a:noFill/>
                          </a:ln>
                          <a:solidFill>
                            <a:prstClr val="black"/>
                          </a:solidFill>
                          <a:effectLst/>
                          <a:uLnTx/>
                          <a:uFillTx/>
                          <a:latin typeface="+mn-lt"/>
                          <a:ea typeface="+mn-ea"/>
                          <a:cs typeface="+mn-cs"/>
                        </a:rPr>
                        <a:t> 
 Film ab für die Trends auf der TrendSet Winter 2019:
https://www.youtube.com/user/TrendSetTV
Hier kommen unsere aktuellen Messevideos zu den Neuheiten, Produkten und Trends aus den 14 Interiors &amp; Lifestyle Fair Areas und den 4 Topic Areas der TrendSet sowie für Ostern 2019 und zu Preview-Produkten für Herbst/Winter 2019.20. Viel Spaß beim Anschauen!
#trendsetmuenchen #trendset #trends #ss2019 #springsummer2019 #ostern2019 #easter2019 #trendsetwinter2019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https://external.xx.fbcdn.net/safe_image.php?d=AQB8-p0kSc5hQKvh&amp;w=720&amp;h=720&amp;url=https%3A%2F%2Fyt3.ggpht.com%2Fa-%2FAAuE7mCFZvikKoV0HGh_YRjc8k7Dyz8DVy5w_30yYw%3Ds900-mo-c-c0xffffffff-rj-k-no&amp;cfs=1&amp;_nc_hash=AQAHYWn0G-0el4qR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9257457"/>
                  </a:ext>
                </a:extLst>
              </a:tr>
            </a:tbl>
          </a:graphicData>
        </a:graphic>
      </p:graphicFrame>
      <p:sp>
        <p:nvSpPr>
          <p:cNvPr id="4" name="Text Placeholder 3">
            <a:extLst>
              <a:ext uri="{FF2B5EF4-FFF2-40B4-BE49-F238E27FC236}">
                <a16:creationId xmlns:a16="http://schemas.microsoft.com/office/drawing/2014/main" id="{557752F9-35D5-4175-A36B-6639513FF86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973597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DB2E-8265-44B8-812D-D68918CBED6B}"/>
              </a:ext>
            </a:extLst>
          </p:cNvPr>
          <p:cNvSpPr>
            <a:spLocks noGrp="1"/>
          </p:cNvSpPr>
          <p:nvPr>
            <p:ph type="title"/>
          </p:nvPr>
        </p:nvSpPr>
        <p:spPr/>
        <p:txBody>
          <a:bodyPr/>
          <a:lstStyle/>
          <a:p>
            <a:r>
              <a:rPr lang="en-US"/>
              <a:t>Facebook Own Posts Table | TrendSet - 5 of 15</a:t>
            </a:r>
          </a:p>
        </p:txBody>
      </p:sp>
      <p:graphicFrame>
        <p:nvGraphicFramePr>
          <p:cNvPr id="5" name="Table Placeholder 4">
            <a:extLst>
              <a:ext uri="{FF2B5EF4-FFF2-40B4-BE49-F238E27FC236}">
                <a16:creationId xmlns:a16="http://schemas.microsoft.com/office/drawing/2014/main" id="{DE9C4BAF-6EB6-4B82-A9FC-4F6A6A327D14}"/>
              </a:ext>
            </a:extLst>
          </p:cNvPr>
          <p:cNvGraphicFramePr>
            <a:graphicFrameLocks noGrp="1"/>
          </p:cNvGraphicFramePr>
          <p:nvPr>
            <p:ph type="tbl" sz="quarter" idx="13"/>
            <p:extLst>
              <p:ext uri="{D42A27DB-BD31-4B8C-83A1-F6EECF244321}">
                <p14:modId xmlns:p14="http://schemas.microsoft.com/office/powerpoint/2010/main" val="92769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826028382"/>
                    </a:ext>
                  </a:extLst>
                </a:gridCol>
                <a:gridCol w="822959">
                  <a:extLst>
                    <a:ext uri="{9D8B030D-6E8A-4147-A177-3AD203B41FA5}">
                      <a16:colId xmlns:a16="http://schemas.microsoft.com/office/drawing/2014/main" val="2404016859"/>
                    </a:ext>
                  </a:extLst>
                </a:gridCol>
                <a:gridCol w="208280">
                  <a:extLst>
                    <a:ext uri="{9D8B030D-6E8A-4147-A177-3AD203B41FA5}">
                      <a16:colId xmlns:a16="http://schemas.microsoft.com/office/drawing/2014/main" val="1528091106"/>
                    </a:ext>
                  </a:extLst>
                </a:gridCol>
                <a:gridCol w="246888">
                  <a:extLst>
                    <a:ext uri="{9D8B030D-6E8A-4147-A177-3AD203B41FA5}">
                      <a16:colId xmlns:a16="http://schemas.microsoft.com/office/drawing/2014/main" val="3669289534"/>
                    </a:ext>
                  </a:extLst>
                </a:gridCol>
                <a:gridCol w="246888">
                  <a:extLst>
                    <a:ext uri="{9D8B030D-6E8A-4147-A177-3AD203B41FA5}">
                      <a16:colId xmlns:a16="http://schemas.microsoft.com/office/drawing/2014/main" val="459755317"/>
                    </a:ext>
                  </a:extLst>
                </a:gridCol>
                <a:gridCol w="246888">
                  <a:extLst>
                    <a:ext uri="{9D8B030D-6E8A-4147-A177-3AD203B41FA5}">
                      <a16:colId xmlns:a16="http://schemas.microsoft.com/office/drawing/2014/main" val="1466538918"/>
                    </a:ext>
                  </a:extLst>
                </a:gridCol>
                <a:gridCol w="208280">
                  <a:extLst>
                    <a:ext uri="{9D8B030D-6E8A-4147-A177-3AD203B41FA5}">
                      <a16:colId xmlns:a16="http://schemas.microsoft.com/office/drawing/2014/main" val="3855584988"/>
                    </a:ext>
                  </a:extLst>
                </a:gridCol>
                <a:gridCol w="208280">
                  <a:extLst>
                    <a:ext uri="{9D8B030D-6E8A-4147-A177-3AD203B41FA5}">
                      <a16:colId xmlns:a16="http://schemas.microsoft.com/office/drawing/2014/main" val="2009597451"/>
                    </a:ext>
                  </a:extLst>
                </a:gridCol>
                <a:gridCol w="208280">
                  <a:extLst>
                    <a:ext uri="{9D8B030D-6E8A-4147-A177-3AD203B41FA5}">
                      <a16:colId xmlns:a16="http://schemas.microsoft.com/office/drawing/2014/main" val="3274055648"/>
                    </a:ext>
                  </a:extLst>
                </a:gridCol>
                <a:gridCol w="208280">
                  <a:extLst>
                    <a:ext uri="{9D8B030D-6E8A-4147-A177-3AD203B41FA5}">
                      <a16:colId xmlns:a16="http://schemas.microsoft.com/office/drawing/2014/main" val="131518865"/>
                    </a:ext>
                  </a:extLst>
                </a:gridCol>
                <a:gridCol w="208280">
                  <a:extLst>
                    <a:ext uri="{9D8B030D-6E8A-4147-A177-3AD203B41FA5}">
                      <a16:colId xmlns:a16="http://schemas.microsoft.com/office/drawing/2014/main" val="4205315382"/>
                    </a:ext>
                  </a:extLst>
                </a:gridCol>
                <a:gridCol w="208280">
                  <a:extLst>
                    <a:ext uri="{9D8B030D-6E8A-4147-A177-3AD203B41FA5}">
                      <a16:colId xmlns:a16="http://schemas.microsoft.com/office/drawing/2014/main" val="2817966983"/>
                    </a:ext>
                  </a:extLst>
                </a:gridCol>
                <a:gridCol w="208280">
                  <a:extLst>
                    <a:ext uri="{9D8B030D-6E8A-4147-A177-3AD203B41FA5}">
                      <a16:colId xmlns:a16="http://schemas.microsoft.com/office/drawing/2014/main" val="260338994"/>
                    </a:ext>
                  </a:extLst>
                </a:gridCol>
                <a:gridCol w="246888">
                  <a:extLst>
                    <a:ext uri="{9D8B030D-6E8A-4147-A177-3AD203B41FA5}">
                      <a16:colId xmlns:a16="http://schemas.microsoft.com/office/drawing/2014/main" val="3742508291"/>
                    </a:ext>
                  </a:extLst>
                </a:gridCol>
                <a:gridCol w="246888">
                  <a:extLst>
                    <a:ext uri="{9D8B030D-6E8A-4147-A177-3AD203B41FA5}">
                      <a16:colId xmlns:a16="http://schemas.microsoft.com/office/drawing/2014/main" val="683118881"/>
                    </a:ext>
                  </a:extLst>
                </a:gridCol>
                <a:gridCol w="246888">
                  <a:extLst>
                    <a:ext uri="{9D8B030D-6E8A-4147-A177-3AD203B41FA5}">
                      <a16:colId xmlns:a16="http://schemas.microsoft.com/office/drawing/2014/main" val="3060829333"/>
                    </a:ext>
                  </a:extLst>
                </a:gridCol>
                <a:gridCol w="208280">
                  <a:extLst>
                    <a:ext uri="{9D8B030D-6E8A-4147-A177-3AD203B41FA5}">
                      <a16:colId xmlns:a16="http://schemas.microsoft.com/office/drawing/2014/main" val="2473325683"/>
                    </a:ext>
                  </a:extLst>
                </a:gridCol>
                <a:gridCol w="246888">
                  <a:extLst>
                    <a:ext uri="{9D8B030D-6E8A-4147-A177-3AD203B41FA5}">
                      <a16:colId xmlns:a16="http://schemas.microsoft.com/office/drawing/2014/main" val="300517639"/>
                    </a:ext>
                  </a:extLst>
                </a:gridCol>
                <a:gridCol w="246888">
                  <a:extLst>
                    <a:ext uri="{9D8B030D-6E8A-4147-A177-3AD203B41FA5}">
                      <a16:colId xmlns:a16="http://schemas.microsoft.com/office/drawing/2014/main" val="207413190"/>
                    </a:ext>
                  </a:extLst>
                </a:gridCol>
                <a:gridCol w="246888">
                  <a:extLst>
                    <a:ext uri="{9D8B030D-6E8A-4147-A177-3AD203B41FA5}">
                      <a16:colId xmlns:a16="http://schemas.microsoft.com/office/drawing/2014/main" val="2717826120"/>
                    </a:ext>
                  </a:extLst>
                </a:gridCol>
                <a:gridCol w="208280">
                  <a:extLst>
                    <a:ext uri="{9D8B030D-6E8A-4147-A177-3AD203B41FA5}">
                      <a16:colId xmlns:a16="http://schemas.microsoft.com/office/drawing/2014/main" val="2424766667"/>
                    </a:ext>
                  </a:extLst>
                </a:gridCol>
                <a:gridCol w="208280">
                  <a:extLst>
                    <a:ext uri="{9D8B030D-6E8A-4147-A177-3AD203B41FA5}">
                      <a16:colId xmlns:a16="http://schemas.microsoft.com/office/drawing/2014/main" val="235965011"/>
                    </a:ext>
                  </a:extLst>
                </a:gridCol>
                <a:gridCol w="246888">
                  <a:extLst>
                    <a:ext uri="{9D8B030D-6E8A-4147-A177-3AD203B41FA5}">
                      <a16:colId xmlns:a16="http://schemas.microsoft.com/office/drawing/2014/main" val="978418362"/>
                    </a:ext>
                  </a:extLst>
                </a:gridCol>
                <a:gridCol w="208280">
                  <a:extLst>
                    <a:ext uri="{9D8B030D-6E8A-4147-A177-3AD203B41FA5}">
                      <a16:colId xmlns:a16="http://schemas.microsoft.com/office/drawing/2014/main" val="671664769"/>
                    </a:ext>
                  </a:extLst>
                </a:gridCol>
                <a:gridCol w="208280">
                  <a:extLst>
                    <a:ext uri="{9D8B030D-6E8A-4147-A177-3AD203B41FA5}">
                      <a16:colId xmlns:a16="http://schemas.microsoft.com/office/drawing/2014/main" val="3909558523"/>
                    </a:ext>
                  </a:extLst>
                </a:gridCol>
                <a:gridCol w="208280">
                  <a:extLst>
                    <a:ext uri="{9D8B030D-6E8A-4147-A177-3AD203B41FA5}">
                      <a16:colId xmlns:a16="http://schemas.microsoft.com/office/drawing/2014/main" val="2652610870"/>
                    </a:ext>
                  </a:extLst>
                </a:gridCol>
                <a:gridCol w="246888">
                  <a:extLst>
                    <a:ext uri="{9D8B030D-6E8A-4147-A177-3AD203B41FA5}">
                      <a16:colId xmlns:a16="http://schemas.microsoft.com/office/drawing/2014/main" val="3741713419"/>
                    </a:ext>
                  </a:extLst>
                </a:gridCol>
                <a:gridCol w="208280">
                  <a:extLst>
                    <a:ext uri="{9D8B030D-6E8A-4147-A177-3AD203B41FA5}">
                      <a16:colId xmlns:a16="http://schemas.microsoft.com/office/drawing/2014/main" val="2787627454"/>
                    </a:ext>
                  </a:extLst>
                </a:gridCol>
                <a:gridCol w="208280">
                  <a:extLst>
                    <a:ext uri="{9D8B030D-6E8A-4147-A177-3AD203B41FA5}">
                      <a16:colId xmlns:a16="http://schemas.microsoft.com/office/drawing/2014/main" val="129936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78383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- 2019-01-31 10:00:00 </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Jetzt Messestand anmelden unter https://trendset.de/aussteller/anmeldung/
Die Anmeldefrist für die TrendSet Sommer 2019 vom 6. bis 8. Juli 2019 in München läuft noch bis 15.02.2019! Also keine Zeit verlieren und am besten gleich über unsere Homepage anmelden: Anmeldung downloaden, ausfüllen und an die TrendSet faxen oder mailen.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https://scontent.xx.fbcdn.net/v/t1.0-9/p720x720/51341374_2288654154498508_3592523822781169664_o.jpg?_nc_cat=111&amp;_nc_ht=scontent.xx&amp;oh=3858569c859cd7c4a4952171335ddf70&amp;oe=5D41DEFC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6353684"/>
                  </a:ext>
                </a:extLst>
              </a:tr>
            </a:tbl>
          </a:graphicData>
        </a:graphic>
      </p:graphicFrame>
      <p:sp>
        <p:nvSpPr>
          <p:cNvPr id="4" name="Text Placeholder 3">
            <a:extLst>
              <a:ext uri="{FF2B5EF4-FFF2-40B4-BE49-F238E27FC236}">
                <a16:creationId xmlns:a16="http://schemas.microsoft.com/office/drawing/2014/main" id="{1A398078-B924-4654-BA8B-1B749C9027C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4042377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8DC00-6C0D-4831-BC64-5682508DFCCA}"/>
              </a:ext>
            </a:extLst>
          </p:cNvPr>
          <p:cNvSpPr>
            <a:spLocks noGrp="1"/>
          </p:cNvSpPr>
          <p:nvPr>
            <p:ph type="title"/>
          </p:nvPr>
        </p:nvSpPr>
        <p:spPr/>
        <p:txBody>
          <a:bodyPr/>
          <a:lstStyle/>
          <a:p>
            <a:r>
              <a:rPr lang="en-US"/>
              <a:t>Facebook Own Posts Table | TrendSet - 6 of 15</a:t>
            </a:r>
          </a:p>
        </p:txBody>
      </p:sp>
      <p:graphicFrame>
        <p:nvGraphicFramePr>
          <p:cNvPr id="5" name="Table Placeholder 4">
            <a:extLst>
              <a:ext uri="{FF2B5EF4-FFF2-40B4-BE49-F238E27FC236}">
                <a16:creationId xmlns:a16="http://schemas.microsoft.com/office/drawing/2014/main" id="{AB268310-DCF9-4FD9-B53A-ACCD178C96C4}"/>
              </a:ext>
            </a:extLst>
          </p:cNvPr>
          <p:cNvGraphicFramePr>
            <a:graphicFrameLocks noGrp="1"/>
          </p:cNvGraphicFramePr>
          <p:nvPr>
            <p:ph type="tbl" sz="quarter" idx="13"/>
            <p:extLst>
              <p:ext uri="{D42A27DB-BD31-4B8C-83A1-F6EECF244321}">
                <p14:modId xmlns:p14="http://schemas.microsoft.com/office/powerpoint/2010/main" val="291566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427316069"/>
                    </a:ext>
                  </a:extLst>
                </a:gridCol>
                <a:gridCol w="822959">
                  <a:extLst>
                    <a:ext uri="{9D8B030D-6E8A-4147-A177-3AD203B41FA5}">
                      <a16:colId xmlns:a16="http://schemas.microsoft.com/office/drawing/2014/main" val="2983570050"/>
                    </a:ext>
                  </a:extLst>
                </a:gridCol>
                <a:gridCol w="208280">
                  <a:extLst>
                    <a:ext uri="{9D8B030D-6E8A-4147-A177-3AD203B41FA5}">
                      <a16:colId xmlns:a16="http://schemas.microsoft.com/office/drawing/2014/main" val="777873670"/>
                    </a:ext>
                  </a:extLst>
                </a:gridCol>
                <a:gridCol w="246888">
                  <a:extLst>
                    <a:ext uri="{9D8B030D-6E8A-4147-A177-3AD203B41FA5}">
                      <a16:colId xmlns:a16="http://schemas.microsoft.com/office/drawing/2014/main" val="3416024092"/>
                    </a:ext>
                  </a:extLst>
                </a:gridCol>
                <a:gridCol w="246888">
                  <a:extLst>
                    <a:ext uri="{9D8B030D-6E8A-4147-A177-3AD203B41FA5}">
                      <a16:colId xmlns:a16="http://schemas.microsoft.com/office/drawing/2014/main" val="417455671"/>
                    </a:ext>
                  </a:extLst>
                </a:gridCol>
                <a:gridCol w="246888">
                  <a:extLst>
                    <a:ext uri="{9D8B030D-6E8A-4147-A177-3AD203B41FA5}">
                      <a16:colId xmlns:a16="http://schemas.microsoft.com/office/drawing/2014/main" val="714771034"/>
                    </a:ext>
                  </a:extLst>
                </a:gridCol>
                <a:gridCol w="208280">
                  <a:extLst>
                    <a:ext uri="{9D8B030D-6E8A-4147-A177-3AD203B41FA5}">
                      <a16:colId xmlns:a16="http://schemas.microsoft.com/office/drawing/2014/main" val="3877524417"/>
                    </a:ext>
                  </a:extLst>
                </a:gridCol>
                <a:gridCol w="208280">
                  <a:extLst>
                    <a:ext uri="{9D8B030D-6E8A-4147-A177-3AD203B41FA5}">
                      <a16:colId xmlns:a16="http://schemas.microsoft.com/office/drawing/2014/main" val="846790449"/>
                    </a:ext>
                  </a:extLst>
                </a:gridCol>
                <a:gridCol w="208280">
                  <a:extLst>
                    <a:ext uri="{9D8B030D-6E8A-4147-A177-3AD203B41FA5}">
                      <a16:colId xmlns:a16="http://schemas.microsoft.com/office/drawing/2014/main" val="3429909020"/>
                    </a:ext>
                  </a:extLst>
                </a:gridCol>
                <a:gridCol w="208280">
                  <a:extLst>
                    <a:ext uri="{9D8B030D-6E8A-4147-A177-3AD203B41FA5}">
                      <a16:colId xmlns:a16="http://schemas.microsoft.com/office/drawing/2014/main" val="1652743167"/>
                    </a:ext>
                  </a:extLst>
                </a:gridCol>
                <a:gridCol w="208280">
                  <a:extLst>
                    <a:ext uri="{9D8B030D-6E8A-4147-A177-3AD203B41FA5}">
                      <a16:colId xmlns:a16="http://schemas.microsoft.com/office/drawing/2014/main" val="1554945045"/>
                    </a:ext>
                  </a:extLst>
                </a:gridCol>
                <a:gridCol w="208280">
                  <a:extLst>
                    <a:ext uri="{9D8B030D-6E8A-4147-A177-3AD203B41FA5}">
                      <a16:colId xmlns:a16="http://schemas.microsoft.com/office/drawing/2014/main" val="677505525"/>
                    </a:ext>
                  </a:extLst>
                </a:gridCol>
                <a:gridCol w="208280">
                  <a:extLst>
                    <a:ext uri="{9D8B030D-6E8A-4147-A177-3AD203B41FA5}">
                      <a16:colId xmlns:a16="http://schemas.microsoft.com/office/drawing/2014/main" val="4044912064"/>
                    </a:ext>
                  </a:extLst>
                </a:gridCol>
                <a:gridCol w="246888">
                  <a:extLst>
                    <a:ext uri="{9D8B030D-6E8A-4147-A177-3AD203B41FA5}">
                      <a16:colId xmlns:a16="http://schemas.microsoft.com/office/drawing/2014/main" val="1074960307"/>
                    </a:ext>
                  </a:extLst>
                </a:gridCol>
                <a:gridCol w="246888">
                  <a:extLst>
                    <a:ext uri="{9D8B030D-6E8A-4147-A177-3AD203B41FA5}">
                      <a16:colId xmlns:a16="http://schemas.microsoft.com/office/drawing/2014/main" val="2616709702"/>
                    </a:ext>
                  </a:extLst>
                </a:gridCol>
                <a:gridCol w="246888">
                  <a:extLst>
                    <a:ext uri="{9D8B030D-6E8A-4147-A177-3AD203B41FA5}">
                      <a16:colId xmlns:a16="http://schemas.microsoft.com/office/drawing/2014/main" val="3151760968"/>
                    </a:ext>
                  </a:extLst>
                </a:gridCol>
                <a:gridCol w="208280">
                  <a:extLst>
                    <a:ext uri="{9D8B030D-6E8A-4147-A177-3AD203B41FA5}">
                      <a16:colId xmlns:a16="http://schemas.microsoft.com/office/drawing/2014/main" val="1250086620"/>
                    </a:ext>
                  </a:extLst>
                </a:gridCol>
                <a:gridCol w="246888">
                  <a:extLst>
                    <a:ext uri="{9D8B030D-6E8A-4147-A177-3AD203B41FA5}">
                      <a16:colId xmlns:a16="http://schemas.microsoft.com/office/drawing/2014/main" val="2306574563"/>
                    </a:ext>
                  </a:extLst>
                </a:gridCol>
                <a:gridCol w="246888">
                  <a:extLst>
                    <a:ext uri="{9D8B030D-6E8A-4147-A177-3AD203B41FA5}">
                      <a16:colId xmlns:a16="http://schemas.microsoft.com/office/drawing/2014/main" val="3178189119"/>
                    </a:ext>
                  </a:extLst>
                </a:gridCol>
                <a:gridCol w="246888">
                  <a:extLst>
                    <a:ext uri="{9D8B030D-6E8A-4147-A177-3AD203B41FA5}">
                      <a16:colId xmlns:a16="http://schemas.microsoft.com/office/drawing/2014/main" val="304150763"/>
                    </a:ext>
                  </a:extLst>
                </a:gridCol>
                <a:gridCol w="208280">
                  <a:extLst>
                    <a:ext uri="{9D8B030D-6E8A-4147-A177-3AD203B41FA5}">
                      <a16:colId xmlns:a16="http://schemas.microsoft.com/office/drawing/2014/main" val="1001939324"/>
                    </a:ext>
                  </a:extLst>
                </a:gridCol>
                <a:gridCol w="208280">
                  <a:extLst>
                    <a:ext uri="{9D8B030D-6E8A-4147-A177-3AD203B41FA5}">
                      <a16:colId xmlns:a16="http://schemas.microsoft.com/office/drawing/2014/main" val="400767551"/>
                    </a:ext>
                  </a:extLst>
                </a:gridCol>
                <a:gridCol w="246888">
                  <a:extLst>
                    <a:ext uri="{9D8B030D-6E8A-4147-A177-3AD203B41FA5}">
                      <a16:colId xmlns:a16="http://schemas.microsoft.com/office/drawing/2014/main" val="2463841794"/>
                    </a:ext>
                  </a:extLst>
                </a:gridCol>
                <a:gridCol w="208280">
                  <a:extLst>
                    <a:ext uri="{9D8B030D-6E8A-4147-A177-3AD203B41FA5}">
                      <a16:colId xmlns:a16="http://schemas.microsoft.com/office/drawing/2014/main" val="336613244"/>
                    </a:ext>
                  </a:extLst>
                </a:gridCol>
                <a:gridCol w="208280">
                  <a:extLst>
                    <a:ext uri="{9D8B030D-6E8A-4147-A177-3AD203B41FA5}">
                      <a16:colId xmlns:a16="http://schemas.microsoft.com/office/drawing/2014/main" val="2919329966"/>
                    </a:ext>
                  </a:extLst>
                </a:gridCol>
                <a:gridCol w="208280">
                  <a:extLst>
                    <a:ext uri="{9D8B030D-6E8A-4147-A177-3AD203B41FA5}">
                      <a16:colId xmlns:a16="http://schemas.microsoft.com/office/drawing/2014/main" val="2027005993"/>
                    </a:ext>
                  </a:extLst>
                </a:gridCol>
                <a:gridCol w="246888">
                  <a:extLst>
                    <a:ext uri="{9D8B030D-6E8A-4147-A177-3AD203B41FA5}">
                      <a16:colId xmlns:a16="http://schemas.microsoft.com/office/drawing/2014/main" val="1765239973"/>
                    </a:ext>
                  </a:extLst>
                </a:gridCol>
                <a:gridCol w="208280">
                  <a:extLst>
                    <a:ext uri="{9D8B030D-6E8A-4147-A177-3AD203B41FA5}">
                      <a16:colId xmlns:a16="http://schemas.microsoft.com/office/drawing/2014/main" val="4191911450"/>
                    </a:ext>
                  </a:extLst>
                </a:gridCol>
                <a:gridCol w="208280">
                  <a:extLst>
                    <a:ext uri="{9D8B030D-6E8A-4147-A177-3AD203B41FA5}">
                      <a16:colId xmlns:a16="http://schemas.microsoft.com/office/drawing/2014/main" val="394616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4379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- 2019-01-24 14:32:23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https://scontent.xx.fbcdn.net/v/t31.0-1/p720x720/28161443_2034556580136966_513306372477279159_o.jpg?_nc_cat=111&amp;_nc_ht=scontent.xx&amp;oh=b2fae9385da7559eb13941be261e5b45&amp;oe=5D4164A7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39518491"/>
                  </a:ext>
                </a:extLst>
              </a:tr>
            </a:tbl>
          </a:graphicData>
        </a:graphic>
      </p:graphicFrame>
      <p:sp>
        <p:nvSpPr>
          <p:cNvPr id="4" name="Text Placeholder 3">
            <a:extLst>
              <a:ext uri="{FF2B5EF4-FFF2-40B4-BE49-F238E27FC236}">
                <a16:creationId xmlns:a16="http://schemas.microsoft.com/office/drawing/2014/main" id="{225ABAE8-FBD1-459F-9AF5-3E4201839427}"/>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383760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C76CD-30F3-445F-B4A3-24EEDE3AF5CE}"/>
              </a:ext>
            </a:extLst>
          </p:cNvPr>
          <p:cNvSpPr>
            <a:spLocks noGrp="1"/>
          </p:cNvSpPr>
          <p:nvPr>
            <p:ph type="title"/>
          </p:nvPr>
        </p:nvSpPr>
        <p:spPr/>
        <p:txBody>
          <a:bodyPr/>
          <a:lstStyle/>
          <a:p>
            <a:r>
              <a:rPr lang="en-US"/>
              <a:t>Facebook Own Posts Table | TrendSet - 7 of 15</a:t>
            </a:r>
          </a:p>
        </p:txBody>
      </p:sp>
      <p:graphicFrame>
        <p:nvGraphicFramePr>
          <p:cNvPr id="5" name="Table Placeholder 4">
            <a:extLst>
              <a:ext uri="{FF2B5EF4-FFF2-40B4-BE49-F238E27FC236}">
                <a16:creationId xmlns:a16="http://schemas.microsoft.com/office/drawing/2014/main" id="{9F710677-0182-4AF8-9E60-8DAB9E4C14CD}"/>
              </a:ext>
            </a:extLst>
          </p:cNvPr>
          <p:cNvGraphicFramePr>
            <a:graphicFrameLocks noGrp="1"/>
          </p:cNvGraphicFramePr>
          <p:nvPr>
            <p:ph type="tbl" sz="quarter" idx="13"/>
            <p:extLst>
              <p:ext uri="{D42A27DB-BD31-4B8C-83A1-F6EECF244321}">
                <p14:modId xmlns:p14="http://schemas.microsoft.com/office/powerpoint/2010/main" val="123221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676544730"/>
                    </a:ext>
                  </a:extLst>
                </a:gridCol>
                <a:gridCol w="822959">
                  <a:extLst>
                    <a:ext uri="{9D8B030D-6E8A-4147-A177-3AD203B41FA5}">
                      <a16:colId xmlns:a16="http://schemas.microsoft.com/office/drawing/2014/main" val="137944010"/>
                    </a:ext>
                  </a:extLst>
                </a:gridCol>
                <a:gridCol w="208280">
                  <a:extLst>
                    <a:ext uri="{9D8B030D-6E8A-4147-A177-3AD203B41FA5}">
                      <a16:colId xmlns:a16="http://schemas.microsoft.com/office/drawing/2014/main" val="2331785682"/>
                    </a:ext>
                  </a:extLst>
                </a:gridCol>
                <a:gridCol w="246888">
                  <a:extLst>
                    <a:ext uri="{9D8B030D-6E8A-4147-A177-3AD203B41FA5}">
                      <a16:colId xmlns:a16="http://schemas.microsoft.com/office/drawing/2014/main" val="750553807"/>
                    </a:ext>
                  </a:extLst>
                </a:gridCol>
                <a:gridCol w="246888">
                  <a:extLst>
                    <a:ext uri="{9D8B030D-6E8A-4147-A177-3AD203B41FA5}">
                      <a16:colId xmlns:a16="http://schemas.microsoft.com/office/drawing/2014/main" val="4013838952"/>
                    </a:ext>
                  </a:extLst>
                </a:gridCol>
                <a:gridCol w="246888">
                  <a:extLst>
                    <a:ext uri="{9D8B030D-6E8A-4147-A177-3AD203B41FA5}">
                      <a16:colId xmlns:a16="http://schemas.microsoft.com/office/drawing/2014/main" val="264965351"/>
                    </a:ext>
                  </a:extLst>
                </a:gridCol>
                <a:gridCol w="208280">
                  <a:extLst>
                    <a:ext uri="{9D8B030D-6E8A-4147-A177-3AD203B41FA5}">
                      <a16:colId xmlns:a16="http://schemas.microsoft.com/office/drawing/2014/main" val="971812070"/>
                    </a:ext>
                  </a:extLst>
                </a:gridCol>
                <a:gridCol w="208280">
                  <a:extLst>
                    <a:ext uri="{9D8B030D-6E8A-4147-A177-3AD203B41FA5}">
                      <a16:colId xmlns:a16="http://schemas.microsoft.com/office/drawing/2014/main" val="4108556466"/>
                    </a:ext>
                  </a:extLst>
                </a:gridCol>
                <a:gridCol w="208280">
                  <a:extLst>
                    <a:ext uri="{9D8B030D-6E8A-4147-A177-3AD203B41FA5}">
                      <a16:colId xmlns:a16="http://schemas.microsoft.com/office/drawing/2014/main" val="1321170530"/>
                    </a:ext>
                  </a:extLst>
                </a:gridCol>
                <a:gridCol w="208280">
                  <a:extLst>
                    <a:ext uri="{9D8B030D-6E8A-4147-A177-3AD203B41FA5}">
                      <a16:colId xmlns:a16="http://schemas.microsoft.com/office/drawing/2014/main" val="3025836061"/>
                    </a:ext>
                  </a:extLst>
                </a:gridCol>
                <a:gridCol w="208280">
                  <a:extLst>
                    <a:ext uri="{9D8B030D-6E8A-4147-A177-3AD203B41FA5}">
                      <a16:colId xmlns:a16="http://schemas.microsoft.com/office/drawing/2014/main" val="3213461567"/>
                    </a:ext>
                  </a:extLst>
                </a:gridCol>
                <a:gridCol w="208280">
                  <a:extLst>
                    <a:ext uri="{9D8B030D-6E8A-4147-A177-3AD203B41FA5}">
                      <a16:colId xmlns:a16="http://schemas.microsoft.com/office/drawing/2014/main" val="2310728598"/>
                    </a:ext>
                  </a:extLst>
                </a:gridCol>
                <a:gridCol w="208280">
                  <a:extLst>
                    <a:ext uri="{9D8B030D-6E8A-4147-A177-3AD203B41FA5}">
                      <a16:colId xmlns:a16="http://schemas.microsoft.com/office/drawing/2014/main" val="3921332007"/>
                    </a:ext>
                  </a:extLst>
                </a:gridCol>
                <a:gridCol w="246888">
                  <a:extLst>
                    <a:ext uri="{9D8B030D-6E8A-4147-A177-3AD203B41FA5}">
                      <a16:colId xmlns:a16="http://schemas.microsoft.com/office/drawing/2014/main" val="4273855809"/>
                    </a:ext>
                  </a:extLst>
                </a:gridCol>
                <a:gridCol w="246888">
                  <a:extLst>
                    <a:ext uri="{9D8B030D-6E8A-4147-A177-3AD203B41FA5}">
                      <a16:colId xmlns:a16="http://schemas.microsoft.com/office/drawing/2014/main" val="140497149"/>
                    </a:ext>
                  </a:extLst>
                </a:gridCol>
                <a:gridCol w="246888">
                  <a:extLst>
                    <a:ext uri="{9D8B030D-6E8A-4147-A177-3AD203B41FA5}">
                      <a16:colId xmlns:a16="http://schemas.microsoft.com/office/drawing/2014/main" val="1408296536"/>
                    </a:ext>
                  </a:extLst>
                </a:gridCol>
                <a:gridCol w="208280">
                  <a:extLst>
                    <a:ext uri="{9D8B030D-6E8A-4147-A177-3AD203B41FA5}">
                      <a16:colId xmlns:a16="http://schemas.microsoft.com/office/drawing/2014/main" val="4166510597"/>
                    </a:ext>
                  </a:extLst>
                </a:gridCol>
                <a:gridCol w="246888">
                  <a:extLst>
                    <a:ext uri="{9D8B030D-6E8A-4147-A177-3AD203B41FA5}">
                      <a16:colId xmlns:a16="http://schemas.microsoft.com/office/drawing/2014/main" val="331558910"/>
                    </a:ext>
                  </a:extLst>
                </a:gridCol>
                <a:gridCol w="246888">
                  <a:extLst>
                    <a:ext uri="{9D8B030D-6E8A-4147-A177-3AD203B41FA5}">
                      <a16:colId xmlns:a16="http://schemas.microsoft.com/office/drawing/2014/main" val="2220961603"/>
                    </a:ext>
                  </a:extLst>
                </a:gridCol>
                <a:gridCol w="246888">
                  <a:extLst>
                    <a:ext uri="{9D8B030D-6E8A-4147-A177-3AD203B41FA5}">
                      <a16:colId xmlns:a16="http://schemas.microsoft.com/office/drawing/2014/main" val="975166405"/>
                    </a:ext>
                  </a:extLst>
                </a:gridCol>
                <a:gridCol w="208280">
                  <a:extLst>
                    <a:ext uri="{9D8B030D-6E8A-4147-A177-3AD203B41FA5}">
                      <a16:colId xmlns:a16="http://schemas.microsoft.com/office/drawing/2014/main" val="4156547555"/>
                    </a:ext>
                  </a:extLst>
                </a:gridCol>
                <a:gridCol w="208280">
                  <a:extLst>
                    <a:ext uri="{9D8B030D-6E8A-4147-A177-3AD203B41FA5}">
                      <a16:colId xmlns:a16="http://schemas.microsoft.com/office/drawing/2014/main" val="1255455702"/>
                    </a:ext>
                  </a:extLst>
                </a:gridCol>
                <a:gridCol w="246888">
                  <a:extLst>
                    <a:ext uri="{9D8B030D-6E8A-4147-A177-3AD203B41FA5}">
                      <a16:colId xmlns:a16="http://schemas.microsoft.com/office/drawing/2014/main" val="1096420922"/>
                    </a:ext>
                  </a:extLst>
                </a:gridCol>
                <a:gridCol w="208280">
                  <a:extLst>
                    <a:ext uri="{9D8B030D-6E8A-4147-A177-3AD203B41FA5}">
                      <a16:colId xmlns:a16="http://schemas.microsoft.com/office/drawing/2014/main" val="3372631389"/>
                    </a:ext>
                  </a:extLst>
                </a:gridCol>
                <a:gridCol w="208280">
                  <a:extLst>
                    <a:ext uri="{9D8B030D-6E8A-4147-A177-3AD203B41FA5}">
                      <a16:colId xmlns:a16="http://schemas.microsoft.com/office/drawing/2014/main" val="1168949084"/>
                    </a:ext>
                  </a:extLst>
                </a:gridCol>
                <a:gridCol w="208280">
                  <a:extLst>
                    <a:ext uri="{9D8B030D-6E8A-4147-A177-3AD203B41FA5}">
                      <a16:colId xmlns:a16="http://schemas.microsoft.com/office/drawing/2014/main" val="704967760"/>
                    </a:ext>
                  </a:extLst>
                </a:gridCol>
                <a:gridCol w="246888">
                  <a:extLst>
                    <a:ext uri="{9D8B030D-6E8A-4147-A177-3AD203B41FA5}">
                      <a16:colId xmlns:a16="http://schemas.microsoft.com/office/drawing/2014/main" val="855909734"/>
                    </a:ext>
                  </a:extLst>
                </a:gridCol>
                <a:gridCol w="208280">
                  <a:extLst>
                    <a:ext uri="{9D8B030D-6E8A-4147-A177-3AD203B41FA5}">
                      <a16:colId xmlns:a16="http://schemas.microsoft.com/office/drawing/2014/main" val="3057733434"/>
                    </a:ext>
                  </a:extLst>
                </a:gridCol>
                <a:gridCol w="208280">
                  <a:extLst>
                    <a:ext uri="{9D8B030D-6E8A-4147-A177-3AD203B41FA5}">
                      <a16:colId xmlns:a16="http://schemas.microsoft.com/office/drawing/2014/main" val="1997506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2090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- 2019-01-15 17:59:01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https://scontent.xx.fbcdn.net/v/t1.0-1/33398281_216040912548134_2086554163902152704_n.png?_nc_cat=105&amp;_nc_ht=scontent.xx&amp;oh=28baa1322f72e7cf00973e8815a6a8e6&amp;oe=5D4BFC38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8985188"/>
                  </a:ext>
                </a:extLst>
              </a:tr>
            </a:tbl>
          </a:graphicData>
        </a:graphic>
      </p:graphicFrame>
      <p:sp>
        <p:nvSpPr>
          <p:cNvPr id="4" name="Text Placeholder 3">
            <a:extLst>
              <a:ext uri="{FF2B5EF4-FFF2-40B4-BE49-F238E27FC236}">
                <a16:creationId xmlns:a16="http://schemas.microsoft.com/office/drawing/2014/main" id="{6C8A3657-9786-40AA-B6B8-0EB94C8DFE8D}"/>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225255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4FD9C-7584-4DCB-9600-82D738072602}"/>
              </a:ext>
            </a:extLst>
          </p:cNvPr>
          <p:cNvSpPr>
            <a:spLocks noGrp="1"/>
          </p:cNvSpPr>
          <p:nvPr>
            <p:ph type="title"/>
          </p:nvPr>
        </p:nvSpPr>
        <p:spPr/>
        <p:txBody>
          <a:bodyPr/>
          <a:lstStyle/>
          <a:p>
            <a:r>
              <a:rPr lang="en-US"/>
              <a:t>Facebook Own Posts Table | TrendSet - 8 of 15</a:t>
            </a:r>
          </a:p>
        </p:txBody>
      </p:sp>
      <p:graphicFrame>
        <p:nvGraphicFramePr>
          <p:cNvPr id="5" name="Table Placeholder 4">
            <a:extLst>
              <a:ext uri="{FF2B5EF4-FFF2-40B4-BE49-F238E27FC236}">
                <a16:creationId xmlns:a16="http://schemas.microsoft.com/office/drawing/2014/main" id="{808CF275-3172-4531-8E65-DCB5C856FD25}"/>
              </a:ext>
            </a:extLst>
          </p:cNvPr>
          <p:cNvGraphicFramePr>
            <a:graphicFrameLocks noGrp="1"/>
          </p:cNvGraphicFramePr>
          <p:nvPr>
            <p:ph type="tbl" sz="quarter" idx="13"/>
            <p:extLst>
              <p:ext uri="{D42A27DB-BD31-4B8C-83A1-F6EECF244321}">
                <p14:modId xmlns:p14="http://schemas.microsoft.com/office/powerpoint/2010/main" val="3800772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109989745"/>
                    </a:ext>
                  </a:extLst>
                </a:gridCol>
                <a:gridCol w="822959">
                  <a:extLst>
                    <a:ext uri="{9D8B030D-6E8A-4147-A177-3AD203B41FA5}">
                      <a16:colId xmlns:a16="http://schemas.microsoft.com/office/drawing/2014/main" val="562894286"/>
                    </a:ext>
                  </a:extLst>
                </a:gridCol>
                <a:gridCol w="208280">
                  <a:extLst>
                    <a:ext uri="{9D8B030D-6E8A-4147-A177-3AD203B41FA5}">
                      <a16:colId xmlns:a16="http://schemas.microsoft.com/office/drawing/2014/main" val="2188041403"/>
                    </a:ext>
                  </a:extLst>
                </a:gridCol>
                <a:gridCol w="246888">
                  <a:extLst>
                    <a:ext uri="{9D8B030D-6E8A-4147-A177-3AD203B41FA5}">
                      <a16:colId xmlns:a16="http://schemas.microsoft.com/office/drawing/2014/main" val="1653909153"/>
                    </a:ext>
                  </a:extLst>
                </a:gridCol>
                <a:gridCol w="246888">
                  <a:extLst>
                    <a:ext uri="{9D8B030D-6E8A-4147-A177-3AD203B41FA5}">
                      <a16:colId xmlns:a16="http://schemas.microsoft.com/office/drawing/2014/main" val="972637669"/>
                    </a:ext>
                  </a:extLst>
                </a:gridCol>
                <a:gridCol w="246888">
                  <a:extLst>
                    <a:ext uri="{9D8B030D-6E8A-4147-A177-3AD203B41FA5}">
                      <a16:colId xmlns:a16="http://schemas.microsoft.com/office/drawing/2014/main" val="544845485"/>
                    </a:ext>
                  </a:extLst>
                </a:gridCol>
                <a:gridCol w="208280">
                  <a:extLst>
                    <a:ext uri="{9D8B030D-6E8A-4147-A177-3AD203B41FA5}">
                      <a16:colId xmlns:a16="http://schemas.microsoft.com/office/drawing/2014/main" val="4286480384"/>
                    </a:ext>
                  </a:extLst>
                </a:gridCol>
                <a:gridCol w="208280">
                  <a:extLst>
                    <a:ext uri="{9D8B030D-6E8A-4147-A177-3AD203B41FA5}">
                      <a16:colId xmlns:a16="http://schemas.microsoft.com/office/drawing/2014/main" val="1755877151"/>
                    </a:ext>
                  </a:extLst>
                </a:gridCol>
                <a:gridCol w="208280">
                  <a:extLst>
                    <a:ext uri="{9D8B030D-6E8A-4147-A177-3AD203B41FA5}">
                      <a16:colId xmlns:a16="http://schemas.microsoft.com/office/drawing/2014/main" val="3091684451"/>
                    </a:ext>
                  </a:extLst>
                </a:gridCol>
                <a:gridCol w="208280">
                  <a:extLst>
                    <a:ext uri="{9D8B030D-6E8A-4147-A177-3AD203B41FA5}">
                      <a16:colId xmlns:a16="http://schemas.microsoft.com/office/drawing/2014/main" val="1262954653"/>
                    </a:ext>
                  </a:extLst>
                </a:gridCol>
                <a:gridCol w="208280">
                  <a:extLst>
                    <a:ext uri="{9D8B030D-6E8A-4147-A177-3AD203B41FA5}">
                      <a16:colId xmlns:a16="http://schemas.microsoft.com/office/drawing/2014/main" val="1564172309"/>
                    </a:ext>
                  </a:extLst>
                </a:gridCol>
                <a:gridCol w="208280">
                  <a:extLst>
                    <a:ext uri="{9D8B030D-6E8A-4147-A177-3AD203B41FA5}">
                      <a16:colId xmlns:a16="http://schemas.microsoft.com/office/drawing/2014/main" val="351381033"/>
                    </a:ext>
                  </a:extLst>
                </a:gridCol>
                <a:gridCol w="208280">
                  <a:extLst>
                    <a:ext uri="{9D8B030D-6E8A-4147-A177-3AD203B41FA5}">
                      <a16:colId xmlns:a16="http://schemas.microsoft.com/office/drawing/2014/main" val="1263211145"/>
                    </a:ext>
                  </a:extLst>
                </a:gridCol>
                <a:gridCol w="246888">
                  <a:extLst>
                    <a:ext uri="{9D8B030D-6E8A-4147-A177-3AD203B41FA5}">
                      <a16:colId xmlns:a16="http://schemas.microsoft.com/office/drawing/2014/main" val="3318896652"/>
                    </a:ext>
                  </a:extLst>
                </a:gridCol>
                <a:gridCol w="246888">
                  <a:extLst>
                    <a:ext uri="{9D8B030D-6E8A-4147-A177-3AD203B41FA5}">
                      <a16:colId xmlns:a16="http://schemas.microsoft.com/office/drawing/2014/main" val="2527846112"/>
                    </a:ext>
                  </a:extLst>
                </a:gridCol>
                <a:gridCol w="246888">
                  <a:extLst>
                    <a:ext uri="{9D8B030D-6E8A-4147-A177-3AD203B41FA5}">
                      <a16:colId xmlns:a16="http://schemas.microsoft.com/office/drawing/2014/main" val="1850901294"/>
                    </a:ext>
                  </a:extLst>
                </a:gridCol>
                <a:gridCol w="208280">
                  <a:extLst>
                    <a:ext uri="{9D8B030D-6E8A-4147-A177-3AD203B41FA5}">
                      <a16:colId xmlns:a16="http://schemas.microsoft.com/office/drawing/2014/main" val="2223665698"/>
                    </a:ext>
                  </a:extLst>
                </a:gridCol>
                <a:gridCol w="246888">
                  <a:extLst>
                    <a:ext uri="{9D8B030D-6E8A-4147-A177-3AD203B41FA5}">
                      <a16:colId xmlns:a16="http://schemas.microsoft.com/office/drawing/2014/main" val="4202650068"/>
                    </a:ext>
                  </a:extLst>
                </a:gridCol>
                <a:gridCol w="246888">
                  <a:extLst>
                    <a:ext uri="{9D8B030D-6E8A-4147-A177-3AD203B41FA5}">
                      <a16:colId xmlns:a16="http://schemas.microsoft.com/office/drawing/2014/main" val="1105377536"/>
                    </a:ext>
                  </a:extLst>
                </a:gridCol>
                <a:gridCol w="246888">
                  <a:extLst>
                    <a:ext uri="{9D8B030D-6E8A-4147-A177-3AD203B41FA5}">
                      <a16:colId xmlns:a16="http://schemas.microsoft.com/office/drawing/2014/main" val="26088135"/>
                    </a:ext>
                  </a:extLst>
                </a:gridCol>
                <a:gridCol w="208280">
                  <a:extLst>
                    <a:ext uri="{9D8B030D-6E8A-4147-A177-3AD203B41FA5}">
                      <a16:colId xmlns:a16="http://schemas.microsoft.com/office/drawing/2014/main" val="2115492765"/>
                    </a:ext>
                  </a:extLst>
                </a:gridCol>
                <a:gridCol w="208280">
                  <a:extLst>
                    <a:ext uri="{9D8B030D-6E8A-4147-A177-3AD203B41FA5}">
                      <a16:colId xmlns:a16="http://schemas.microsoft.com/office/drawing/2014/main" val="1038953048"/>
                    </a:ext>
                  </a:extLst>
                </a:gridCol>
                <a:gridCol w="246888">
                  <a:extLst>
                    <a:ext uri="{9D8B030D-6E8A-4147-A177-3AD203B41FA5}">
                      <a16:colId xmlns:a16="http://schemas.microsoft.com/office/drawing/2014/main" val="1830927362"/>
                    </a:ext>
                  </a:extLst>
                </a:gridCol>
                <a:gridCol w="208280">
                  <a:extLst>
                    <a:ext uri="{9D8B030D-6E8A-4147-A177-3AD203B41FA5}">
                      <a16:colId xmlns:a16="http://schemas.microsoft.com/office/drawing/2014/main" val="1448577556"/>
                    </a:ext>
                  </a:extLst>
                </a:gridCol>
                <a:gridCol w="208280">
                  <a:extLst>
                    <a:ext uri="{9D8B030D-6E8A-4147-A177-3AD203B41FA5}">
                      <a16:colId xmlns:a16="http://schemas.microsoft.com/office/drawing/2014/main" val="1642675262"/>
                    </a:ext>
                  </a:extLst>
                </a:gridCol>
                <a:gridCol w="208280">
                  <a:extLst>
                    <a:ext uri="{9D8B030D-6E8A-4147-A177-3AD203B41FA5}">
                      <a16:colId xmlns:a16="http://schemas.microsoft.com/office/drawing/2014/main" val="729485828"/>
                    </a:ext>
                  </a:extLst>
                </a:gridCol>
                <a:gridCol w="246888">
                  <a:extLst>
                    <a:ext uri="{9D8B030D-6E8A-4147-A177-3AD203B41FA5}">
                      <a16:colId xmlns:a16="http://schemas.microsoft.com/office/drawing/2014/main" val="1623496152"/>
                    </a:ext>
                  </a:extLst>
                </a:gridCol>
                <a:gridCol w="208280">
                  <a:extLst>
                    <a:ext uri="{9D8B030D-6E8A-4147-A177-3AD203B41FA5}">
                      <a16:colId xmlns:a16="http://schemas.microsoft.com/office/drawing/2014/main" val="1606306562"/>
                    </a:ext>
                  </a:extLst>
                </a:gridCol>
                <a:gridCol w="208280">
                  <a:extLst>
                    <a:ext uri="{9D8B030D-6E8A-4147-A177-3AD203B41FA5}">
                      <a16:colId xmlns:a16="http://schemas.microsoft.com/office/drawing/2014/main" val="402203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6962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- 2019-01-15 14:57:57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https://bit.ly/2HcIQOt
Pastell meets Glamour! Es wird natürlich, exotisch, zart, bunt und kreativ im Frühjahr/Sommer 2019. Pastell, Rosa und viel Glitzer ist ein Trend, der dabei heraussticht. Die Aussteller der TrendSet Winter 2019 hatten viele inspirierende neue Produkte im Gepäck. Im TrendSet Blog zeigen wir euch die neuesten Trends für Frühjahr/Sommer 2019 in Sachen Wohnen, Essen, Freizeit und Schenken frisch von der TrendSet Winter 2019. Lest mal rein!
(Osterdeko gesehen bei Kwoka)
#trendsetmuenchen #trendset #trendsetwinter2019 #trends #ss2019 #springsummer2019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https://scontent.xx.fbcdn.net/v/t1.0-9/p720x720/49899789_2268222233208367_6360942441930948608_n.jpg?_nc_cat=105&amp;_nc_ht=scontent.xx&amp;oh=360fcb0ba8005ee12d1f1753ef8dffe7&amp;oe=5D443AD7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6399264"/>
                  </a:ext>
                </a:extLst>
              </a:tr>
            </a:tbl>
          </a:graphicData>
        </a:graphic>
      </p:graphicFrame>
      <p:sp>
        <p:nvSpPr>
          <p:cNvPr id="4" name="Text Placeholder 3">
            <a:extLst>
              <a:ext uri="{FF2B5EF4-FFF2-40B4-BE49-F238E27FC236}">
                <a16:creationId xmlns:a16="http://schemas.microsoft.com/office/drawing/2014/main" id="{A4C72FAA-84A9-4581-87A2-32B6DF7F0215}"/>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84678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7304A-1410-4A50-83CC-D0B9F0E55F6A}"/>
              </a:ext>
            </a:extLst>
          </p:cNvPr>
          <p:cNvSpPr>
            <a:spLocks noGrp="1"/>
          </p:cNvSpPr>
          <p:nvPr>
            <p:ph type="title"/>
          </p:nvPr>
        </p:nvSpPr>
        <p:spPr/>
        <p:txBody>
          <a:bodyPr/>
          <a:lstStyle/>
          <a:p>
            <a:r>
              <a:rPr lang="en-US"/>
              <a:t>Facebook Own Posts Table | TrendSet - 9 of 15</a:t>
            </a:r>
          </a:p>
        </p:txBody>
      </p:sp>
      <p:graphicFrame>
        <p:nvGraphicFramePr>
          <p:cNvPr id="5" name="Table Placeholder 4">
            <a:extLst>
              <a:ext uri="{FF2B5EF4-FFF2-40B4-BE49-F238E27FC236}">
                <a16:creationId xmlns:a16="http://schemas.microsoft.com/office/drawing/2014/main" id="{9CECE6AE-1FD6-4904-871C-525EFF31ADA7}"/>
              </a:ext>
            </a:extLst>
          </p:cNvPr>
          <p:cNvGraphicFramePr>
            <a:graphicFrameLocks noGrp="1"/>
          </p:cNvGraphicFramePr>
          <p:nvPr>
            <p:ph type="tbl" sz="quarter" idx="13"/>
            <p:extLst>
              <p:ext uri="{D42A27DB-BD31-4B8C-83A1-F6EECF244321}">
                <p14:modId xmlns:p14="http://schemas.microsoft.com/office/powerpoint/2010/main" val="185409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680369885"/>
                    </a:ext>
                  </a:extLst>
                </a:gridCol>
                <a:gridCol w="822959">
                  <a:extLst>
                    <a:ext uri="{9D8B030D-6E8A-4147-A177-3AD203B41FA5}">
                      <a16:colId xmlns:a16="http://schemas.microsoft.com/office/drawing/2014/main" val="813471102"/>
                    </a:ext>
                  </a:extLst>
                </a:gridCol>
                <a:gridCol w="208280">
                  <a:extLst>
                    <a:ext uri="{9D8B030D-6E8A-4147-A177-3AD203B41FA5}">
                      <a16:colId xmlns:a16="http://schemas.microsoft.com/office/drawing/2014/main" val="818316918"/>
                    </a:ext>
                  </a:extLst>
                </a:gridCol>
                <a:gridCol w="246888">
                  <a:extLst>
                    <a:ext uri="{9D8B030D-6E8A-4147-A177-3AD203B41FA5}">
                      <a16:colId xmlns:a16="http://schemas.microsoft.com/office/drawing/2014/main" val="2842507219"/>
                    </a:ext>
                  </a:extLst>
                </a:gridCol>
                <a:gridCol w="246888">
                  <a:extLst>
                    <a:ext uri="{9D8B030D-6E8A-4147-A177-3AD203B41FA5}">
                      <a16:colId xmlns:a16="http://schemas.microsoft.com/office/drawing/2014/main" val="645590848"/>
                    </a:ext>
                  </a:extLst>
                </a:gridCol>
                <a:gridCol w="246888">
                  <a:extLst>
                    <a:ext uri="{9D8B030D-6E8A-4147-A177-3AD203B41FA5}">
                      <a16:colId xmlns:a16="http://schemas.microsoft.com/office/drawing/2014/main" val="2333985819"/>
                    </a:ext>
                  </a:extLst>
                </a:gridCol>
                <a:gridCol w="208280">
                  <a:extLst>
                    <a:ext uri="{9D8B030D-6E8A-4147-A177-3AD203B41FA5}">
                      <a16:colId xmlns:a16="http://schemas.microsoft.com/office/drawing/2014/main" val="2191606736"/>
                    </a:ext>
                  </a:extLst>
                </a:gridCol>
                <a:gridCol w="208280">
                  <a:extLst>
                    <a:ext uri="{9D8B030D-6E8A-4147-A177-3AD203B41FA5}">
                      <a16:colId xmlns:a16="http://schemas.microsoft.com/office/drawing/2014/main" val="212832701"/>
                    </a:ext>
                  </a:extLst>
                </a:gridCol>
                <a:gridCol w="208280">
                  <a:extLst>
                    <a:ext uri="{9D8B030D-6E8A-4147-A177-3AD203B41FA5}">
                      <a16:colId xmlns:a16="http://schemas.microsoft.com/office/drawing/2014/main" val="3771078112"/>
                    </a:ext>
                  </a:extLst>
                </a:gridCol>
                <a:gridCol w="208280">
                  <a:extLst>
                    <a:ext uri="{9D8B030D-6E8A-4147-A177-3AD203B41FA5}">
                      <a16:colId xmlns:a16="http://schemas.microsoft.com/office/drawing/2014/main" val="3074037907"/>
                    </a:ext>
                  </a:extLst>
                </a:gridCol>
                <a:gridCol w="208280">
                  <a:extLst>
                    <a:ext uri="{9D8B030D-6E8A-4147-A177-3AD203B41FA5}">
                      <a16:colId xmlns:a16="http://schemas.microsoft.com/office/drawing/2014/main" val="662962261"/>
                    </a:ext>
                  </a:extLst>
                </a:gridCol>
                <a:gridCol w="208280">
                  <a:extLst>
                    <a:ext uri="{9D8B030D-6E8A-4147-A177-3AD203B41FA5}">
                      <a16:colId xmlns:a16="http://schemas.microsoft.com/office/drawing/2014/main" val="645445896"/>
                    </a:ext>
                  </a:extLst>
                </a:gridCol>
                <a:gridCol w="208280">
                  <a:extLst>
                    <a:ext uri="{9D8B030D-6E8A-4147-A177-3AD203B41FA5}">
                      <a16:colId xmlns:a16="http://schemas.microsoft.com/office/drawing/2014/main" val="2188884122"/>
                    </a:ext>
                  </a:extLst>
                </a:gridCol>
                <a:gridCol w="246888">
                  <a:extLst>
                    <a:ext uri="{9D8B030D-6E8A-4147-A177-3AD203B41FA5}">
                      <a16:colId xmlns:a16="http://schemas.microsoft.com/office/drawing/2014/main" val="763645620"/>
                    </a:ext>
                  </a:extLst>
                </a:gridCol>
                <a:gridCol w="246888">
                  <a:extLst>
                    <a:ext uri="{9D8B030D-6E8A-4147-A177-3AD203B41FA5}">
                      <a16:colId xmlns:a16="http://schemas.microsoft.com/office/drawing/2014/main" val="4041703757"/>
                    </a:ext>
                  </a:extLst>
                </a:gridCol>
                <a:gridCol w="246888">
                  <a:extLst>
                    <a:ext uri="{9D8B030D-6E8A-4147-A177-3AD203B41FA5}">
                      <a16:colId xmlns:a16="http://schemas.microsoft.com/office/drawing/2014/main" val="2564621524"/>
                    </a:ext>
                  </a:extLst>
                </a:gridCol>
                <a:gridCol w="208280">
                  <a:extLst>
                    <a:ext uri="{9D8B030D-6E8A-4147-A177-3AD203B41FA5}">
                      <a16:colId xmlns:a16="http://schemas.microsoft.com/office/drawing/2014/main" val="3067079026"/>
                    </a:ext>
                  </a:extLst>
                </a:gridCol>
                <a:gridCol w="246888">
                  <a:extLst>
                    <a:ext uri="{9D8B030D-6E8A-4147-A177-3AD203B41FA5}">
                      <a16:colId xmlns:a16="http://schemas.microsoft.com/office/drawing/2014/main" val="3931780871"/>
                    </a:ext>
                  </a:extLst>
                </a:gridCol>
                <a:gridCol w="246888">
                  <a:extLst>
                    <a:ext uri="{9D8B030D-6E8A-4147-A177-3AD203B41FA5}">
                      <a16:colId xmlns:a16="http://schemas.microsoft.com/office/drawing/2014/main" val="3433191664"/>
                    </a:ext>
                  </a:extLst>
                </a:gridCol>
                <a:gridCol w="246888">
                  <a:extLst>
                    <a:ext uri="{9D8B030D-6E8A-4147-A177-3AD203B41FA5}">
                      <a16:colId xmlns:a16="http://schemas.microsoft.com/office/drawing/2014/main" val="3358438379"/>
                    </a:ext>
                  </a:extLst>
                </a:gridCol>
                <a:gridCol w="208280">
                  <a:extLst>
                    <a:ext uri="{9D8B030D-6E8A-4147-A177-3AD203B41FA5}">
                      <a16:colId xmlns:a16="http://schemas.microsoft.com/office/drawing/2014/main" val="407625487"/>
                    </a:ext>
                  </a:extLst>
                </a:gridCol>
                <a:gridCol w="208280">
                  <a:extLst>
                    <a:ext uri="{9D8B030D-6E8A-4147-A177-3AD203B41FA5}">
                      <a16:colId xmlns:a16="http://schemas.microsoft.com/office/drawing/2014/main" val="2165753646"/>
                    </a:ext>
                  </a:extLst>
                </a:gridCol>
                <a:gridCol w="246888">
                  <a:extLst>
                    <a:ext uri="{9D8B030D-6E8A-4147-A177-3AD203B41FA5}">
                      <a16:colId xmlns:a16="http://schemas.microsoft.com/office/drawing/2014/main" val="583684644"/>
                    </a:ext>
                  </a:extLst>
                </a:gridCol>
                <a:gridCol w="208280">
                  <a:extLst>
                    <a:ext uri="{9D8B030D-6E8A-4147-A177-3AD203B41FA5}">
                      <a16:colId xmlns:a16="http://schemas.microsoft.com/office/drawing/2014/main" val="3032750476"/>
                    </a:ext>
                  </a:extLst>
                </a:gridCol>
                <a:gridCol w="208280">
                  <a:extLst>
                    <a:ext uri="{9D8B030D-6E8A-4147-A177-3AD203B41FA5}">
                      <a16:colId xmlns:a16="http://schemas.microsoft.com/office/drawing/2014/main" val="1797832809"/>
                    </a:ext>
                  </a:extLst>
                </a:gridCol>
                <a:gridCol w="208280">
                  <a:extLst>
                    <a:ext uri="{9D8B030D-6E8A-4147-A177-3AD203B41FA5}">
                      <a16:colId xmlns:a16="http://schemas.microsoft.com/office/drawing/2014/main" val="3168929578"/>
                    </a:ext>
                  </a:extLst>
                </a:gridCol>
                <a:gridCol w="246888">
                  <a:extLst>
                    <a:ext uri="{9D8B030D-6E8A-4147-A177-3AD203B41FA5}">
                      <a16:colId xmlns:a16="http://schemas.microsoft.com/office/drawing/2014/main" val="3168246223"/>
                    </a:ext>
                  </a:extLst>
                </a:gridCol>
                <a:gridCol w="208280">
                  <a:extLst>
                    <a:ext uri="{9D8B030D-6E8A-4147-A177-3AD203B41FA5}">
                      <a16:colId xmlns:a16="http://schemas.microsoft.com/office/drawing/2014/main" val="2118387127"/>
                    </a:ext>
                  </a:extLst>
                </a:gridCol>
                <a:gridCol w="208280">
                  <a:extLst>
                    <a:ext uri="{9D8B030D-6E8A-4147-A177-3AD203B41FA5}">
                      <a16:colId xmlns:a16="http://schemas.microsoft.com/office/drawing/2014/main" val="1227326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8454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- 2019-01-09 10:33:06 </a:t>
                      </a:r>
                      <a:r>
                        <a:rPr kumimoji="0" lang="de-DE" sz="1000" b="0" i="0" u="none" strike="noStrike" kern="1200" cap="none" spc="0" normalizeH="0" baseline="0" noProof="0">
                          <a:ln>
                            <a:noFill/>
                          </a:ln>
                          <a:solidFill>
                            <a:prstClr val="black"/>
                          </a:solidFill>
                          <a:effectLst/>
                          <a:uLnTx/>
                          <a:uFillTx/>
                          <a:latin typeface="+mn-lt"/>
                          <a:ea typeface="+mn-ea"/>
                          <a:cs typeface="+mn-cs"/>
                        </a:rPr>
                        <a:t> 
 Fakten, Zahlen, News und Trends zur TrendSet Winter 2019 könnt ihr jetzt im Messe-Nachbericht unter https://trendset.de/presse/ nachlesen. Schaut mal rein!
#trendsetmuenchen #trendset #news #trendsetwinter2018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https://scontent.xx.fbcdn.net/v/t1.0-9/p720x720/49895567_2258874787476445_3872387039999557632_o.jpg?_nc_cat=104&amp;_nc_ht=scontent.xx&amp;oh=e3dfa4af13ff044293ce996af7a74265&amp;oe=5D31C725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78462324"/>
                  </a:ext>
                </a:extLst>
              </a:tr>
            </a:tbl>
          </a:graphicData>
        </a:graphic>
      </p:graphicFrame>
      <p:sp>
        <p:nvSpPr>
          <p:cNvPr id="4" name="Text Placeholder 3">
            <a:extLst>
              <a:ext uri="{FF2B5EF4-FFF2-40B4-BE49-F238E27FC236}">
                <a16:creationId xmlns:a16="http://schemas.microsoft.com/office/drawing/2014/main" id="{B08ADFD8-0CA4-4EF0-89E0-F92CA2053371}"/>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451372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7C1DB-4CAB-4061-98E4-6AD97399CF9D}"/>
              </a:ext>
            </a:extLst>
          </p:cNvPr>
          <p:cNvSpPr>
            <a:spLocks noGrp="1"/>
          </p:cNvSpPr>
          <p:nvPr>
            <p:ph type="title"/>
          </p:nvPr>
        </p:nvSpPr>
        <p:spPr/>
        <p:txBody>
          <a:bodyPr/>
          <a:lstStyle/>
          <a:p>
            <a:r>
              <a:rPr lang="en-US"/>
              <a:t>Facebook Own Posts Table | TrendSet - 10 of 15</a:t>
            </a:r>
          </a:p>
        </p:txBody>
      </p:sp>
      <p:graphicFrame>
        <p:nvGraphicFramePr>
          <p:cNvPr id="5" name="Table Placeholder 4">
            <a:extLst>
              <a:ext uri="{FF2B5EF4-FFF2-40B4-BE49-F238E27FC236}">
                <a16:creationId xmlns:a16="http://schemas.microsoft.com/office/drawing/2014/main" id="{EB0D805F-455A-45C4-90E1-36F3C7742241}"/>
              </a:ext>
            </a:extLst>
          </p:cNvPr>
          <p:cNvGraphicFramePr>
            <a:graphicFrameLocks noGrp="1"/>
          </p:cNvGraphicFramePr>
          <p:nvPr>
            <p:ph type="tbl" sz="quarter" idx="13"/>
            <p:extLst>
              <p:ext uri="{D42A27DB-BD31-4B8C-83A1-F6EECF244321}">
                <p14:modId xmlns:p14="http://schemas.microsoft.com/office/powerpoint/2010/main" val="89385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769391135"/>
                    </a:ext>
                  </a:extLst>
                </a:gridCol>
                <a:gridCol w="822959">
                  <a:extLst>
                    <a:ext uri="{9D8B030D-6E8A-4147-A177-3AD203B41FA5}">
                      <a16:colId xmlns:a16="http://schemas.microsoft.com/office/drawing/2014/main" val="331002650"/>
                    </a:ext>
                  </a:extLst>
                </a:gridCol>
                <a:gridCol w="208280">
                  <a:extLst>
                    <a:ext uri="{9D8B030D-6E8A-4147-A177-3AD203B41FA5}">
                      <a16:colId xmlns:a16="http://schemas.microsoft.com/office/drawing/2014/main" val="3801307699"/>
                    </a:ext>
                  </a:extLst>
                </a:gridCol>
                <a:gridCol w="246888">
                  <a:extLst>
                    <a:ext uri="{9D8B030D-6E8A-4147-A177-3AD203B41FA5}">
                      <a16:colId xmlns:a16="http://schemas.microsoft.com/office/drawing/2014/main" val="2552223890"/>
                    </a:ext>
                  </a:extLst>
                </a:gridCol>
                <a:gridCol w="246888">
                  <a:extLst>
                    <a:ext uri="{9D8B030D-6E8A-4147-A177-3AD203B41FA5}">
                      <a16:colId xmlns:a16="http://schemas.microsoft.com/office/drawing/2014/main" val="3482015352"/>
                    </a:ext>
                  </a:extLst>
                </a:gridCol>
                <a:gridCol w="246888">
                  <a:extLst>
                    <a:ext uri="{9D8B030D-6E8A-4147-A177-3AD203B41FA5}">
                      <a16:colId xmlns:a16="http://schemas.microsoft.com/office/drawing/2014/main" val="3205337109"/>
                    </a:ext>
                  </a:extLst>
                </a:gridCol>
                <a:gridCol w="208280">
                  <a:extLst>
                    <a:ext uri="{9D8B030D-6E8A-4147-A177-3AD203B41FA5}">
                      <a16:colId xmlns:a16="http://schemas.microsoft.com/office/drawing/2014/main" val="2655937227"/>
                    </a:ext>
                  </a:extLst>
                </a:gridCol>
                <a:gridCol w="208280">
                  <a:extLst>
                    <a:ext uri="{9D8B030D-6E8A-4147-A177-3AD203B41FA5}">
                      <a16:colId xmlns:a16="http://schemas.microsoft.com/office/drawing/2014/main" val="4025613627"/>
                    </a:ext>
                  </a:extLst>
                </a:gridCol>
                <a:gridCol w="208280">
                  <a:extLst>
                    <a:ext uri="{9D8B030D-6E8A-4147-A177-3AD203B41FA5}">
                      <a16:colId xmlns:a16="http://schemas.microsoft.com/office/drawing/2014/main" val="821355228"/>
                    </a:ext>
                  </a:extLst>
                </a:gridCol>
                <a:gridCol w="208280">
                  <a:extLst>
                    <a:ext uri="{9D8B030D-6E8A-4147-A177-3AD203B41FA5}">
                      <a16:colId xmlns:a16="http://schemas.microsoft.com/office/drawing/2014/main" val="2510328039"/>
                    </a:ext>
                  </a:extLst>
                </a:gridCol>
                <a:gridCol w="208280">
                  <a:extLst>
                    <a:ext uri="{9D8B030D-6E8A-4147-A177-3AD203B41FA5}">
                      <a16:colId xmlns:a16="http://schemas.microsoft.com/office/drawing/2014/main" val="854398323"/>
                    </a:ext>
                  </a:extLst>
                </a:gridCol>
                <a:gridCol w="208280">
                  <a:extLst>
                    <a:ext uri="{9D8B030D-6E8A-4147-A177-3AD203B41FA5}">
                      <a16:colId xmlns:a16="http://schemas.microsoft.com/office/drawing/2014/main" val="639294543"/>
                    </a:ext>
                  </a:extLst>
                </a:gridCol>
                <a:gridCol w="208280">
                  <a:extLst>
                    <a:ext uri="{9D8B030D-6E8A-4147-A177-3AD203B41FA5}">
                      <a16:colId xmlns:a16="http://schemas.microsoft.com/office/drawing/2014/main" val="1970420910"/>
                    </a:ext>
                  </a:extLst>
                </a:gridCol>
                <a:gridCol w="246888">
                  <a:extLst>
                    <a:ext uri="{9D8B030D-6E8A-4147-A177-3AD203B41FA5}">
                      <a16:colId xmlns:a16="http://schemas.microsoft.com/office/drawing/2014/main" val="3562621479"/>
                    </a:ext>
                  </a:extLst>
                </a:gridCol>
                <a:gridCol w="246888">
                  <a:extLst>
                    <a:ext uri="{9D8B030D-6E8A-4147-A177-3AD203B41FA5}">
                      <a16:colId xmlns:a16="http://schemas.microsoft.com/office/drawing/2014/main" val="1172185913"/>
                    </a:ext>
                  </a:extLst>
                </a:gridCol>
                <a:gridCol w="246888">
                  <a:extLst>
                    <a:ext uri="{9D8B030D-6E8A-4147-A177-3AD203B41FA5}">
                      <a16:colId xmlns:a16="http://schemas.microsoft.com/office/drawing/2014/main" val="4103063759"/>
                    </a:ext>
                  </a:extLst>
                </a:gridCol>
                <a:gridCol w="208280">
                  <a:extLst>
                    <a:ext uri="{9D8B030D-6E8A-4147-A177-3AD203B41FA5}">
                      <a16:colId xmlns:a16="http://schemas.microsoft.com/office/drawing/2014/main" val="4266360444"/>
                    </a:ext>
                  </a:extLst>
                </a:gridCol>
                <a:gridCol w="246888">
                  <a:extLst>
                    <a:ext uri="{9D8B030D-6E8A-4147-A177-3AD203B41FA5}">
                      <a16:colId xmlns:a16="http://schemas.microsoft.com/office/drawing/2014/main" val="517314036"/>
                    </a:ext>
                  </a:extLst>
                </a:gridCol>
                <a:gridCol w="246888">
                  <a:extLst>
                    <a:ext uri="{9D8B030D-6E8A-4147-A177-3AD203B41FA5}">
                      <a16:colId xmlns:a16="http://schemas.microsoft.com/office/drawing/2014/main" val="2947078494"/>
                    </a:ext>
                  </a:extLst>
                </a:gridCol>
                <a:gridCol w="246888">
                  <a:extLst>
                    <a:ext uri="{9D8B030D-6E8A-4147-A177-3AD203B41FA5}">
                      <a16:colId xmlns:a16="http://schemas.microsoft.com/office/drawing/2014/main" val="4192350126"/>
                    </a:ext>
                  </a:extLst>
                </a:gridCol>
                <a:gridCol w="208280">
                  <a:extLst>
                    <a:ext uri="{9D8B030D-6E8A-4147-A177-3AD203B41FA5}">
                      <a16:colId xmlns:a16="http://schemas.microsoft.com/office/drawing/2014/main" val="1810852473"/>
                    </a:ext>
                  </a:extLst>
                </a:gridCol>
                <a:gridCol w="208280">
                  <a:extLst>
                    <a:ext uri="{9D8B030D-6E8A-4147-A177-3AD203B41FA5}">
                      <a16:colId xmlns:a16="http://schemas.microsoft.com/office/drawing/2014/main" val="3419342004"/>
                    </a:ext>
                  </a:extLst>
                </a:gridCol>
                <a:gridCol w="246888">
                  <a:extLst>
                    <a:ext uri="{9D8B030D-6E8A-4147-A177-3AD203B41FA5}">
                      <a16:colId xmlns:a16="http://schemas.microsoft.com/office/drawing/2014/main" val="1247685365"/>
                    </a:ext>
                  </a:extLst>
                </a:gridCol>
                <a:gridCol w="208280">
                  <a:extLst>
                    <a:ext uri="{9D8B030D-6E8A-4147-A177-3AD203B41FA5}">
                      <a16:colId xmlns:a16="http://schemas.microsoft.com/office/drawing/2014/main" val="1930143211"/>
                    </a:ext>
                  </a:extLst>
                </a:gridCol>
                <a:gridCol w="208280">
                  <a:extLst>
                    <a:ext uri="{9D8B030D-6E8A-4147-A177-3AD203B41FA5}">
                      <a16:colId xmlns:a16="http://schemas.microsoft.com/office/drawing/2014/main" val="793693093"/>
                    </a:ext>
                  </a:extLst>
                </a:gridCol>
                <a:gridCol w="208280">
                  <a:extLst>
                    <a:ext uri="{9D8B030D-6E8A-4147-A177-3AD203B41FA5}">
                      <a16:colId xmlns:a16="http://schemas.microsoft.com/office/drawing/2014/main" val="2784699055"/>
                    </a:ext>
                  </a:extLst>
                </a:gridCol>
                <a:gridCol w="246888">
                  <a:extLst>
                    <a:ext uri="{9D8B030D-6E8A-4147-A177-3AD203B41FA5}">
                      <a16:colId xmlns:a16="http://schemas.microsoft.com/office/drawing/2014/main" val="3473762173"/>
                    </a:ext>
                  </a:extLst>
                </a:gridCol>
                <a:gridCol w="208280">
                  <a:extLst>
                    <a:ext uri="{9D8B030D-6E8A-4147-A177-3AD203B41FA5}">
                      <a16:colId xmlns:a16="http://schemas.microsoft.com/office/drawing/2014/main" val="3412046168"/>
                    </a:ext>
                  </a:extLst>
                </a:gridCol>
                <a:gridCol w="208280">
                  <a:extLst>
                    <a:ext uri="{9D8B030D-6E8A-4147-A177-3AD203B41FA5}">
                      <a16:colId xmlns:a16="http://schemas.microsoft.com/office/drawing/2014/main" val="1449585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1700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- 2019-01-07 16:53:47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https://scontent.xx.fbcdn.net/v/t1.0-1/p720x720/52596019_2693873540653404_6969523781467373568_n.jpg?_nc_cat=102&amp;_nc_ht=scontent.xx&amp;oh=05203af598bc4c340b91c51b04e60d91&amp;oe=5D333DF2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5671633"/>
                  </a:ext>
                </a:extLst>
              </a:tr>
            </a:tbl>
          </a:graphicData>
        </a:graphic>
      </p:graphicFrame>
      <p:sp>
        <p:nvSpPr>
          <p:cNvPr id="4" name="Text Placeholder 3">
            <a:extLst>
              <a:ext uri="{FF2B5EF4-FFF2-40B4-BE49-F238E27FC236}">
                <a16:creationId xmlns:a16="http://schemas.microsoft.com/office/drawing/2014/main" id="{DB483C08-2F25-42DD-A1E2-3C372CBDBF77}"/>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955896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318DA-0F36-4D68-BAB0-1B815A24B78A}"/>
              </a:ext>
            </a:extLst>
          </p:cNvPr>
          <p:cNvSpPr>
            <a:spLocks noGrp="1"/>
          </p:cNvSpPr>
          <p:nvPr>
            <p:ph type="title"/>
          </p:nvPr>
        </p:nvSpPr>
        <p:spPr/>
        <p:txBody>
          <a:bodyPr/>
          <a:lstStyle/>
          <a:p>
            <a:r>
              <a:rPr lang="en-US"/>
              <a:t>Facebook Own Posts Table | TrendSet - 11 of 15</a:t>
            </a:r>
          </a:p>
        </p:txBody>
      </p:sp>
      <p:graphicFrame>
        <p:nvGraphicFramePr>
          <p:cNvPr id="5" name="Table Placeholder 4">
            <a:extLst>
              <a:ext uri="{FF2B5EF4-FFF2-40B4-BE49-F238E27FC236}">
                <a16:creationId xmlns:a16="http://schemas.microsoft.com/office/drawing/2014/main" id="{4F3B4032-9533-404A-80AC-0677F53F1E8C}"/>
              </a:ext>
            </a:extLst>
          </p:cNvPr>
          <p:cNvGraphicFramePr>
            <a:graphicFrameLocks noGrp="1"/>
          </p:cNvGraphicFramePr>
          <p:nvPr>
            <p:ph type="tbl" sz="quarter" idx="13"/>
            <p:extLst>
              <p:ext uri="{D42A27DB-BD31-4B8C-83A1-F6EECF244321}">
                <p14:modId xmlns:p14="http://schemas.microsoft.com/office/powerpoint/2010/main" val="175531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768267191"/>
                    </a:ext>
                  </a:extLst>
                </a:gridCol>
                <a:gridCol w="822959">
                  <a:extLst>
                    <a:ext uri="{9D8B030D-6E8A-4147-A177-3AD203B41FA5}">
                      <a16:colId xmlns:a16="http://schemas.microsoft.com/office/drawing/2014/main" val="17192339"/>
                    </a:ext>
                  </a:extLst>
                </a:gridCol>
                <a:gridCol w="208280">
                  <a:extLst>
                    <a:ext uri="{9D8B030D-6E8A-4147-A177-3AD203B41FA5}">
                      <a16:colId xmlns:a16="http://schemas.microsoft.com/office/drawing/2014/main" val="4101883910"/>
                    </a:ext>
                  </a:extLst>
                </a:gridCol>
                <a:gridCol w="246888">
                  <a:extLst>
                    <a:ext uri="{9D8B030D-6E8A-4147-A177-3AD203B41FA5}">
                      <a16:colId xmlns:a16="http://schemas.microsoft.com/office/drawing/2014/main" val="2433235518"/>
                    </a:ext>
                  </a:extLst>
                </a:gridCol>
                <a:gridCol w="246888">
                  <a:extLst>
                    <a:ext uri="{9D8B030D-6E8A-4147-A177-3AD203B41FA5}">
                      <a16:colId xmlns:a16="http://schemas.microsoft.com/office/drawing/2014/main" val="4101155542"/>
                    </a:ext>
                  </a:extLst>
                </a:gridCol>
                <a:gridCol w="246888">
                  <a:extLst>
                    <a:ext uri="{9D8B030D-6E8A-4147-A177-3AD203B41FA5}">
                      <a16:colId xmlns:a16="http://schemas.microsoft.com/office/drawing/2014/main" val="2092956619"/>
                    </a:ext>
                  </a:extLst>
                </a:gridCol>
                <a:gridCol w="208280">
                  <a:extLst>
                    <a:ext uri="{9D8B030D-6E8A-4147-A177-3AD203B41FA5}">
                      <a16:colId xmlns:a16="http://schemas.microsoft.com/office/drawing/2014/main" val="1313035982"/>
                    </a:ext>
                  </a:extLst>
                </a:gridCol>
                <a:gridCol w="208280">
                  <a:extLst>
                    <a:ext uri="{9D8B030D-6E8A-4147-A177-3AD203B41FA5}">
                      <a16:colId xmlns:a16="http://schemas.microsoft.com/office/drawing/2014/main" val="4063545348"/>
                    </a:ext>
                  </a:extLst>
                </a:gridCol>
                <a:gridCol w="208280">
                  <a:extLst>
                    <a:ext uri="{9D8B030D-6E8A-4147-A177-3AD203B41FA5}">
                      <a16:colId xmlns:a16="http://schemas.microsoft.com/office/drawing/2014/main" val="3796938509"/>
                    </a:ext>
                  </a:extLst>
                </a:gridCol>
                <a:gridCol w="208280">
                  <a:extLst>
                    <a:ext uri="{9D8B030D-6E8A-4147-A177-3AD203B41FA5}">
                      <a16:colId xmlns:a16="http://schemas.microsoft.com/office/drawing/2014/main" val="2516428524"/>
                    </a:ext>
                  </a:extLst>
                </a:gridCol>
                <a:gridCol w="208280">
                  <a:extLst>
                    <a:ext uri="{9D8B030D-6E8A-4147-A177-3AD203B41FA5}">
                      <a16:colId xmlns:a16="http://schemas.microsoft.com/office/drawing/2014/main" val="68923794"/>
                    </a:ext>
                  </a:extLst>
                </a:gridCol>
                <a:gridCol w="208280">
                  <a:extLst>
                    <a:ext uri="{9D8B030D-6E8A-4147-A177-3AD203B41FA5}">
                      <a16:colId xmlns:a16="http://schemas.microsoft.com/office/drawing/2014/main" val="1284215089"/>
                    </a:ext>
                  </a:extLst>
                </a:gridCol>
                <a:gridCol w="208280">
                  <a:extLst>
                    <a:ext uri="{9D8B030D-6E8A-4147-A177-3AD203B41FA5}">
                      <a16:colId xmlns:a16="http://schemas.microsoft.com/office/drawing/2014/main" val="3353554558"/>
                    </a:ext>
                  </a:extLst>
                </a:gridCol>
                <a:gridCol w="246888">
                  <a:extLst>
                    <a:ext uri="{9D8B030D-6E8A-4147-A177-3AD203B41FA5}">
                      <a16:colId xmlns:a16="http://schemas.microsoft.com/office/drawing/2014/main" val="3449458305"/>
                    </a:ext>
                  </a:extLst>
                </a:gridCol>
                <a:gridCol w="246888">
                  <a:extLst>
                    <a:ext uri="{9D8B030D-6E8A-4147-A177-3AD203B41FA5}">
                      <a16:colId xmlns:a16="http://schemas.microsoft.com/office/drawing/2014/main" val="2205607214"/>
                    </a:ext>
                  </a:extLst>
                </a:gridCol>
                <a:gridCol w="246888">
                  <a:extLst>
                    <a:ext uri="{9D8B030D-6E8A-4147-A177-3AD203B41FA5}">
                      <a16:colId xmlns:a16="http://schemas.microsoft.com/office/drawing/2014/main" val="1452732115"/>
                    </a:ext>
                  </a:extLst>
                </a:gridCol>
                <a:gridCol w="208280">
                  <a:extLst>
                    <a:ext uri="{9D8B030D-6E8A-4147-A177-3AD203B41FA5}">
                      <a16:colId xmlns:a16="http://schemas.microsoft.com/office/drawing/2014/main" val="2928385780"/>
                    </a:ext>
                  </a:extLst>
                </a:gridCol>
                <a:gridCol w="246888">
                  <a:extLst>
                    <a:ext uri="{9D8B030D-6E8A-4147-A177-3AD203B41FA5}">
                      <a16:colId xmlns:a16="http://schemas.microsoft.com/office/drawing/2014/main" val="729935961"/>
                    </a:ext>
                  </a:extLst>
                </a:gridCol>
                <a:gridCol w="246888">
                  <a:extLst>
                    <a:ext uri="{9D8B030D-6E8A-4147-A177-3AD203B41FA5}">
                      <a16:colId xmlns:a16="http://schemas.microsoft.com/office/drawing/2014/main" val="1452115011"/>
                    </a:ext>
                  </a:extLst>
                </a:gridCol>
                <a:gridCol w="246888">
                  <a:extLst>
                    <a:ext uri="{9D8B030D-6E8A-4147-A177-3AD203B41FA5}">
                      <a16:colId xmlns:a16="http://schemas.microsoft.com/office/drawing/2014/main" val="2322923359"/>
                    </a:ext>
                  </a:extLst>
                </a:gridCol>
                <a:gridCol w="208280">
                  <a:extLst>
                    <a:ext uri="{9D8B030D-6E8A-4147-A177-3AD203B41FA5}">
                      <a16:colId xmlns:a16="http://schemas.microsoft.com/office/drawing/2014/main" val="2096551596"/>
                    </a:ext>
                  </a:extLst>
                </a:gridCol>
                <a:gridCol w="208280">
                  <a:extLst>
                    <a:ext uri="{9D8B030D-6E8A-4147-A177-3AD203B41FA5}">
                      <a16:colId xmlns:a16="http://schemas.microsoft.com/office/drawing/2014/main" val="630191277"/>
                    </a:ext>
                  </a:extLst>
                </a:gridCol>
                <a:gridCol w="246888">
                  <a:extLst>
                    <a:ext uri="{9D8B030D-6E8A-4147-A177-3AD203B41FA5}">
                      <a16:colId xmlns:a16="http://schemas.microsoft.com/office/drawing/2014/main" val="1338769145"/>
                    </a:ext>
                  </a:extLst>
                </a:gridCol>
                <a:gridCol w="208280">
                  <a:extLst>
                    <a:ext uri="{9D8B030D-6E8A-4147-A177-3AD203B41FA5}">
                      <a16:colId xmlns:a16="http://schemas.microsoft.com/office/drawing/2014/main" val="2311189562"/>
                    </a:ext>
                  </a:extLst>
                </a:gridCol>
                <a:gridCol w="208280">
                  <a:extLst>
                    <a:ext uri="{9D8B030D-6E8A-4147-A177-3AD203B41FA5}">
                      <a16:colId xmlns:a16="http://schemas.microsoft.com/office/drawing/2014/main" val="2613609817"/>
                    </a:ext>
                  </a:extLst>
                </a:gridCol>
                <a:gridCol w="208280">
                  <a:extLst>
                    <a:ext uri="{9D8B030D-6E8A-4147-A177-3AD203B41FA5}">
                      <a16:colId xmlns:a16="http://schemas.microsoft.com/office/drawing/2014/main" val="3095585569"/>
                    </a:ext>
                  </a:extLst>
                </a:gridCol>
                <a:gridCol w="246888">
                  <a:extLst>
                    <a:ext uri="{9D8B030D-6E8A-4147-A177-3AD203B41FA5}">
                      <a16:colId xmlns:a16="http://schemas.microsoft.com/office/drawing/2014/main" val="3591964860"/>
                    </a:ext>
                  </a:extLst>
                </a:gridCol>
                <a:gridCol w="208280">
                  <a:extLst>
                    <a:ext uri="{9D8B030D-6E8A-4147-A177-3AD203B41FA5}">
                      <a16:colId xmlns:a16="http://schemas.microsoft.com/office/drawing/2014/main" val="195289225"/>
                    </a:ext>
                  </a:extLst>
                </a:gridCol>
                <a:gridCol w="208280">
                  <a:extLst>
                    <a:ext uri="{9D8B030D-6E8A-4147-A177-3AD203B41FA5}">
                      <a16:colId xmlns:a16="http://schemas.microsoft.com/office/drawing/2014/main" val="143659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2423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- 2019-01-05 17:05:00 </a:t>
                      </a:r>
                      <a:r>
                        <a:rPr kumimoji="0" lang="de-DE" sz="1000" b="0" i="0" u="none" strike="noStrike" kern="1200" cap="none" spc="0" normalizeH="0" baseline="0" noProof="0">
                          <a:ln>
                            <a:noFill/>
                          </a:ln>
                          <a:solidFill>
                            <a:prstClr val="black"/>
                          </a:solidFill>
                          <a:effectLst/>
                          <a:uLnTx/>
                          <a:uFillTx/>
                          <a:latin typeface="+mn-lt"/>
                          <a:ea typeface="+mn-ea"/>
                          <a:cs typeface="+mn-cs"/>
                        </a:rPr>
                        <a:t> 
 Das war die TrendSet Winter 2019. Schön, dass ihr da wart. 💙 Die neuesten Trends in Sachen Interiors &amp; Lifestyle für den Winter 2018.19 könnt ihr auf der TrendSet Sommer 2019 vom 6. bis 8. Juli in München entdecken. Bis dahin halten wir euch auf unserem Trendblog https://trendset.de/trendblog/ auf dem Laufenden. Kommt gut und sicher heim, eine gute Zeit und bis bald wieder in München!
#trendsetmuenchen #trendset #trendsetsommer2019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https://scontent.xx.fbcdn.net/v/t1.0-9/p720x720/47043767_2198408786856379_4135338926569160704_o.jpg?_nc_cat=102&amp;_nc_ht=scontent.xx&amp;oh=963266b1db9d995662d8f9fe7a249ff5&amp;oe=5D04F5A9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23032976"/>
                  </a:ext>
                </a:extLst>
              </a:tr>
            </a:tbl>
          </a:graphicData>
        </a:graphic>
      </p:graphicFrame>
      <p:sp>
        <p:nvSpPr>
          <p:cNvPr id="4" name="Text Placeholder 3">
            <a:extLst>
              <a:ext uri="{FF2B5EF4-FFF2-40B4-BE49-F238E27FC236}">
                <a16:creationId xmlns:a16="http://schemas.microsoft.com/office/drawing/2014/main" id="{1BFCCF71-F167-4BE1-82C3-517086862C0E}"/>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389571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9B2D1-5430-4FB3-97FF-73386E86BAE0}"/>
              </a:ext>
            </a:extLst>
          </p:cNvPr>
          <p:cNvSpPr>
            <a:spLocks noGrp="1"/>
          </p:cNvSpPr>
          <p:nvPr>
            <p:ph type="title"/>
          </p:nvPr>
        </p:nvSpPr>
        <p:spPr/>
        <p:txBody>
          <a:bodyPr/>
          <a:lstStyle/>
          <a:p>
            <a:r>
              <a:rPr lang="en-US"/>
              <a:t>Facebook Own Posts Table | TrendSet - 12 of 15</a:t>
            </a:r>
          </a:p>
        </p:txBody>
      </p:sp>
      <p:graphicFrame>
        <p:nvGraphicFramePr>
          <p:cNvPr id="5" name="Table Placeholder 4">
            <a:extLst>
              <a:ext uri="{FF2B5EF4-FFF2-40B4-BE49-F238E27FC236}">
                <a16:creationId xmlns:a16="http://schemas.microsoft.com/office/drawing/2014/main" id="{0A9884FA-174C-46ED-B263-8C6E5D30E07E}"/>
              </a:ext>
            </a:extLst>
          </p:cNvPr>
          <p:cNvGraphicFramePr>
            <a:graphicFrameLocks noGrp="1"/>
          </p:cNvGraphicFramePr>
          <p:nvPr>
            <p:ph type="tbl" sz="quarter" idx="13"/>
            <p:extLst>
              <p:ext uri="{D42A27DB-BD31-4B8C-83A1-F6EECF244321}">
                <p14:modId xmlns:p14="http://schemas.microsoft.com/office/powerpoint/2010/main" val="3125085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610821757"/>
                    </a:ext>
                  </a:extLst>
                </a:gridCol>
                <a:gridCol w="822959">
                  <a:extLst>
                    <a:ext uri="{9D8B030D-6E8A-4147-A177-3AD203B41FA5}">
                      <a16:colId xmlns:a16="http://schemas.microsoft.com/office/drawing/2014/main" val="782975826"/>
                    </a:ext>
                  </a:extLst>
                </a:gridCol>
                <a:gridCol w="208280">
                  <a:extLst>
                    <a:ext uri="{9D8B030D-6E8A-4147-A177-3AD203B41FA5}">
                      <a16:colId xmlns:a16="http://schemas.microsoft.com/office/drawing/2014/main" val="560726959"/>
                    </a:ext>
                  </a:extLst>
                </a:gridCol>
                <a:gridCol w="246888">
                  <a:extLst>
                    <a:ext uri="{9D8B030D-6E8A-4147-A177-3AD203B41FA5}">
                      <a16:colId xmlns:a16="http://schemas.microsoft.com/office/drawing/2014/main" val="4294436431"/>
                    </a:ext>
                  </a:extLst>
                </a:gridCol>
                <a:gridCol w="246888">
                  <a:extLst>
                    <a:ext uri="{9D8B030D-6E8A-4147-A177-3AD203B41FA5}">
                      <a16:colId xmlns:a16="http://schemas.microsoft.com/office/drawing/2014/main" val="3340214502"/>
                    </a:ext>
                  </a:extLst>
                </a:gridCol>
                <a:gridCol w="246888">
                  <a:extLst>
                    <a:ext uri="{9D8B030D-6E8A-4147-A177-3AD203B41FA5}">
                      <a16:colId xmlns:a16="http://schemas.microsoft.com/office/drawing/2014/main" val="2433656701"/>
                    </a:ext>
                  </a:extLst>
                </a:gridCol>
                <a:gridCol w="208280">
                  <a:extLst>
                    <a:ext uri="{9D8B030D-6E8A-4147-A177-3AD203B41FA5}">
                      <a16:colId xmlns:a16="http://schemas.microsoft.com/office/drawing/2014/main" val="552772572"/>
                    </a:ext>
                  </a:extLst>
                </a:gridCol>
                <a:gridCol w="208280">
                  <a:extLst>
                    <a:ext uri="{9D8B030D-6E8A-4147-A177-3AD203B41FA5}">
                      <a16:colId xmlns:a16="http://schemas.microsoft.com/office/drawing/2014/main" val="2602405094"/>
                    </a:ext>
                  </a:extLst>
                </a:gridCol>
                <a:gridCol w="208280">
                  <a:extLst>
                    <a:ext uri="{9D8B030D-6E8A-4147-A177-3AD203B41FA5}">
                      <a16:colId xmlns:a16="http://schemas.microsoft.com/office/drawing/2014/main" val="3816870886"/>
                    </a:ext>
                  </a:extLst>
                </a:gridCol>
                <a:gridCol w="208280">
                  <a:extLst>
                    <a:ext uri="{9D8B030D-6E8A-4147-A177-3AD203B41FA5}">
                      <a16:colId xmlns:a16="http://schemas.microsoft.com/office/drawing/2014/main" val="1036071129"/>
                    </a:ext>
                  </a:extLst>
                </a:gridCol>
                <a:gridCol w="208280">
                  <a:extLst>
                    <a:ext uri="{9D8B030D-6E8A-4147-A177-3AD203B41FA5}">
                      <a16:colId xmlns:a16="http://schemas.microsoft.com/office/drawing/2014/main" val="873806380"/>
                    </a:ext>
                  </a:extLst>
                </a:gridCol>
                <a:gridCol w="208280">
                  <a:extLst>
                    <a:ext uri="{9D8B030D-6E8A-4147-A177-3AD203B41FA5}">
                      <a16:colId xmlns:a16="http://schemas.microsoft.com/office/drawing/2014/main" val="1756777879"/>
                    </a:ext>
                  </a:extLst>
                </a:gridCol>
                <a:gridCol w="208280">
                  <a:extLst>
                    <a:ext uri="{9D8B030D-6E8A-4147-A177-3AD203B41FA5}">
                      <a16:colId xmlns:a16="http://schemas.microsoft.com/office/drawing/2014/main" val="1471789655"/>
                    </a:ext>
                  </a:extLst>
                </a:gridCol>
                <a:gridCol w="246888">
                  <a:extLst>
                    <a:ext uri="{9D8B030D-6E8A-4147-A177-3AD203B41FA5}">
                      <a16:colId xmlns:a16="http://schemas.microsoft.com/office/drawing/2014/main" val="1235996761"/>
                    </a:ext>
                  </a:extLst>
                </a:gridCol>
                <a:gridCol w="246888">
                  <a:extLst>
                    <a:ext uri="{9D8B030D-6E8A-4147-A177-3AD203B41FA5}">
                      <a16:colId xmlns:a16="http://schemas.microsoft.com/office/drawing/2014/main" val="814074362"/>
                    </a:ext>
                  </a:extLst>
                </a:gridCol>
                <a:gridCol w="246888">
                  <a:extLst>
                    <a:ext uri="{9D8B030D-6E8A-4147-A177-3AD203B41FA5}">
                      <a16:colId xmlns:a16="http://schemas.microsoft.com/office/drawing/2014/main" val="144660045"/>
                    </a:ext>
                  </a:extLst>
                </a:gridCol>
                <a:gridCol w="208280">
                  <a:extLst>
                    <a:ext uri="{9D8B030D-6E8A-4147-A177-3AD203B41FA5}">
                      <a16:colId xmlns:a16="http://schemas.microsoft.com/office/drawing/2014/main" val="426637167"/>
                    </a:ext>
                  </a:extLst>
                </a:gridCol>
                <a:gridCol w="246888">
                  <a:extLst>
                    <a:ext uri="{9D8B030D-6E8A-4147-A177-3AD203B41FA5}">
                      <a16:colId xmlns:a16="http://schemas.microsoft.com/office/drawing/2014/main" val="2818294441"/>
                    </a:ext>
                  </a:extLst>
                </a:gridCol>
                <a:gridCol w="246888">
                  <a:extLst>
                    <a:ext uri="{9D8B030D-6E8A-4147-A177-3AD203B41FA5}">
                      <a16:colId xmlns:a16="http://schemas.microsoft.com/office/drawing/2014/main" val="2175617203"/>
                    </a:ext>
                  </a:extLst>
                </a:gridCol>
                <a:gridCol w="246888">
                  <a:extLst>
                    <a:ext uri="{9D8B030D-6E8A-4147-A177-3AD203B41FA5}">
                      <a16:colId xmlns:a16="http://schemas.microsoft.com/office/drawing/2014/main" val="2036464353"/>
                    </a:ext>
                  </a:extLst>
                </a:gridCol>
                <a:gridCol w="208280">
                  <a:extLst>
                    <a:ext uri="{9D8B030D-6E8A-4147-A177-3AD203B41FA5}">
                      <a16:colId xmlns:a16="http://schemas.microsoft.com/office/drawing/2014/main" val="2711922482"/>
                    </a:ext>
                  </a:extLst>
                </a:gridCol>
                <a:gridCol w="208280">
                  <a:extLst>
                    <a:ext uri="{9D8B030D-6E8A-4147-A177-3AD203B41FA5}">
                      <a16:colId xmlns:a16="http://schemas.microsoft.com/office/drawing/2014/main" val="914112317"/>
                    </a:ext>
                  </a:extLst>
                </a:gridCol>
                <a:gridCol w="246888">
                  <a:extLst>
                    <a:ext uri="{9D8B030D-6E8A-4147-A177-3AD203B41FA5}">
                      <a16:colId xmlns:a16="http://schemas.microsoft.com/office/drawing/2014/main" val="929063670"/>
                    </a:ext>
                  </a:extLst>
                </a:gridCol>
                <a:gridCol w="208280">
                  <a:extLst>
                    <a:ext uri="{9D8B030D-6E8A-4147-A177-3AD203B41FA5}">
                      <a16:colId xmlns:a16="http://schemas.microsoft.com/office/drawing/2014/main" val="2250396782"/>
                    </a:ext>
                  </a:extLst>
                </a:gridCol>
                <a:gridCol w="208280">
                  <a:extLst>
                    <a:ext uri="{9D8B030D-6E8A-4147-A177-3AD203B41FA5}">
                      <a16:colId xmlns:a16="http://schemas.microsoft.com/office/drawing/2014/main" val="4120459748"/>
                    </a:ext>
                  </a:extLst>
                </a:gridCol>
                <a:gridCol w="208280">
                  <a:extLst>
                    <a:ext uri="{9D8B030D-6E8A-4147-A177-3AD203B41FA5}">
                      <a16:colId xmlns:a16="http://schemas.microsoft.com/office/drawing/2014/main" val="3318532863"/>
                    </a:ext>
                  </a:extLst>
                </a:gridCol>
                <a:gridCol w="246888">
                  <a:extLst>
                    <a:ext uri="{9D8B030D-6E8A-4147-A177-3AD203B41FA5}">
                      <a16:colId xmlns:a16="http://schemas.microsoft.com/office/drawing/2014/main" val="572395737"/>
                    </a:ext>
                  </a:extLst>
                </a:gridCol>
                <a:gridCol w="208280">
                  <a:extLst>
                    <a:ext uri="{9D8B030D-6E8A-4147-A177-3AD203B41FA5}">
                      <a16:colId xmlns:a16="http://schemas.microsoft.com/office/drawing/2014/main" val="3565384205"/>
                    </a:ext>
                  </a:extLst>
                </a:gridCol>
                <a:gridCol w="208280">
                  <a:extLst>
                    <a:ext uri="{9D8B030D-6E8A-4147-A177-3AD203B41FA5}">
                      <a16:colId xmlns:a16="http://schemas.microsoft.com/office/drawing/2014/main" val="2404917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4787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- 2019-01-04 15:05:35 </a:t>
                      </a:r>
                      <a:r>
                        <a:rPr kumimoji="0" lang="de-DE" sz="1000" b="0" i="0" u="none" strike="noStrike" kern="1200" cap="none" spc="0" normalizeH="0" baseline="0" noProof="0">
                          <a:ln>
                            <a:noFill/>
                          </a:ln>
                          <a:solidFill>
                            <a:prstClr val="black"/>
                          </a:solidFill>
                          <a:effectLst/>
                          <a:uLnTx/>
                          <a:uFillTx/>
                          <a:latin typeface="+mn-lt"/>
                          <a:ea typeface="+mn-ea"/>
                          <a:cs typeface="+mn-cs"/>
                        </a:rPr>
                        <a:t> 
 Meet the Artist! 😊 Nicht verpassen: Heute um 16:00 Uhr laden euch die Künstler zur Vernissage auf die TrendSet Fine Arts in Halle C3 und zeigen euch ihre Werke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https://scontent.xx.fbcdn.net/v/t1.0-9/49545923_2251811041516153_6485017608956411904_n.jpg?_nc_cat=110&amp;_nc_ht=scontent.xx&amp;oh=91f72b783e6687c29505c1b318434476&amp;oe=5D470902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2656088"/>
                  </a:ext>
                </a:extLst>
              </a:tr>
            </a:tbl>
          </a:graphicData>
        </a:graphic>
      </p:graphicFrame>
      <p:sp>
        <p:nvSpPr>
          <p:cNvPr id="4" name="Text Placeholder 3">
            <a:extLst>
              <a:ext uri="{FF2B5EF4-FFF2-40B4-BE49-F238E27FC236}">
                <a16:creationId xmlns:a16="http://schemas.microsoft.com/office/drawing/2014/main" id="{A150B109-4DF4-4F2A-B8FC-2EF6E3BBC483}"/>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133207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2476-DD8E-4B9B-8E82-4D1B5A781816}"/>
              </a:ext>
            </a:extLst>
          </p:cNvPr>
          <p:cNvSpPr>
            <a:spLocks noGrp="1"/>
          </p:cNvSpPr>
          <p:nvPr>
            <p:ph type="title"/>
          </p:nvPr>
        </p:nvSpPr>
        <p:spPr/>
        <p:txBody>
          <a:bodyPr/>
          <a:lstStyle/>
          <a:p>
            <a:r>
              <a:rPr lang="en-US"/>
              <a:t>Facebook Own Posts Table | TrendSet - 13 of 15</a:t>
            </a:r>
          </a:p>
        </p:txBody>
      </p:sp>
      <p:graphicFrame>
        <p:nvGraphicFramePr>
          <p:cNvPr id="5" name="Table Placeholder 4">
            <a:extLst>
              <a:ext uri="{FF2B5EF4-FFF2-40B4-BE49-F238E27FC236}">
                <a16:creationId xmlns:a16="http://schemas.microsoft.com/office/drawing/2014/main" id="{59D47379-278D-4B63-82A7-F07DA4EA15AB}"/>
              </a:ext>
            </a:extLst>
          </p:cNvPr>
          <p:cNvGraphicFramePr>
            <a:graphicFrameLocks noGrp="1"/>
          </p:cNvGraphicFramePr>
          <p:nvPr>
            <p:ph type="tbl" sz="quarter" idx="13"/>
            <p:extLst>
              <p:ext uri="{D42A27DB-BD31-4B8C-83A1-F6EECF244321}">
                <p14:modId xmlns:p14="http://schemas.microsoft.com/office/powerpoint/2010/main" val="366799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99816035"/>
                    </a:ext>
                  </a:extLst>
                </a:gridCol>
                <a:gridCol w="822959">
                  <a:extLst>
                    <a:ext uri="{9D8B030D-6E8A-4147-A177-3AD203B41FA5}">
                      <a16:colId xmlns:a16="http://schemas.microsoft.com/office/drawing/2014/main" val="1613082350"/>
                    </a:ext>
                  </a:extLst>
                </a:gridCol>
                <a:gridCol w="208280">
                  <a:extLst>
                    <a:ext uri="{9D8B030D-6E8A-4147-A177-3AD203B41FA5}">
                      <a16:colId xmlns:a16="http://schemas.microsoft.com/office/drawing/2014/main" val="51357750"/>
                    </a:ext>
                  </a:extLst>
                </a:gridCol>
                <a:gridCol w="246888">
                  <a:extLst>
                    <a:ext uri="{9D8B030D-6E8A-4147-A177-3AD203B41FA5}">
                      <a16:colId xmlns:a16="http://schemas.microsoft.com/office/drawing/2014/main" val="3257838805"/>
                    </a:ext>
                  </a:extLst>
                </a:gridCol>
                <a:gridCol w="246888">
                  <a:extLst>
                    <a:ext uri="{9D8B030D-6E8A-4147-A177-3AD203B41FA5}">
                      <a16:colId xmlns:a16="http://schemas.microsoft.com/office/drawing/2014/main" val="1289366062"/>
                    </a:ext>
                  </a:extLst>
                </a:gridCol>
                <a:gridCol w="246888">
                  <a:extLst>
                    <a:ext uri="{9D8B030D-6E8A-4147-A177-3AD203B41FA5}">
                      <a16:colId xmlns:a16="http://schemas.microsoft.com/office/drawing/2014/main" val="2756171833"/>
                    </a:ext>
                  </a:extLst>
                </a:gridCol>
                <a:gridCol w="208280">
                  <a:extLst>
                    <a:ext uri="{9D8B030D-6E8A-4147-A177-3AD203B41FA5}">
                      <a16:colId xmlns:a16="http://schemas.microsoft.com/office/drawing/2014/main" val="3202121778"/>
                    </a:ext>
                  </a:extLst>
                </a:gridCol>
                <a:gridCol w="208280">
                  <a:extLst>
                    <a:ext uri="{9D8B030D-6E8A-4147-A177-3AD203B41FA5}">
                      <a16:colId xmlns:a16="http://schemas.microsoft.com/office/drawing/2014/main" val="1237948259"/>
                    </a:ext>
                  </a:extLst>
                </a:gridCol>
                <a:gridCol w="208280">
                  <a:extLst>
                    <a:ext uri="{9D8B030D-6E8A-4147-A177-3AD203B41FA5}">
                      <a16:colId xmlns:a16="http://schemas.microsoft.com/office/drawing/2014/main" val="1719394397"/>
                    </a:ext>
                  </a:extLst>
                </a:gridCol>
                <a:gridCol w="208280">
                  <a:extLst>
                    <a:ext uri="{9D8B030D-6E8A-4147-A177-3AD203B41FA5}">
                      <a16:colId xmlns:a16="http://schemas.microsoft.com/office/drawing/2014/main" val="718085247"/>
                    </a:ext>
                  </a:extLst>
                </a:gridCol>
                <a:gridCol w="208280">
                  <a:extLst>
                    <a:ext uri="{9D8B030D-6E8A-4147-A177-3AD203B41FA5}">
                      <a16:colId xmlns:a16="http://schemas.microsoft.com/office/drawing/2014/main" val="3992267884"/>
                    </a:ext>
                  </a:extLst>
                </a:gridCol>
                <a:gridCol w="208280">
                  <a:extLst>
                    <a:ext uri="{9D8B030D-6E8A-4147-A177-3AD203B41FA5}">
                      <a16:colId xmlns:a16="http://schemas.microsoft.com/office/drawing/2014/main" val="2077586785"/>
                    </a:ext>
                  </a:extLst>
                </a:gridCol>
                <a:gridCol w="208280">
                  <a:extLst>
                    <a:ext uri="{9D8B030D-6E8A-4147-A177-3AD203B41FA5}">
                      <a16:colId xmlns:a16="http://schemas.microsoft.com/office/drawing/2014/main" val="3861162367"/>
                    </a:ext>
                  </a:extLst>
                </a:gridCol>
                <a:gridCol w="246888">
                  <a:extLst>
                    <a:ext uri="{9D8B030D-6E8A-4147-A177-3AD203B41FA5}">
                      <a16:colId xmlns:a16="http://schemas.microsoft.com/office/drawing/2014/main" val="3365051845"/>
                    </a:ext>
                  </a:extLst>
                </a:gridCol>
                <a:gridCol w="246888">
                  <a:extLst>
                    <a:ext uri="{9D8B030D-6E8A-4147-A177-3AD203B41FA5}">
                      <a16:colId xmlns:a16="http://schemas.microsoft.com/office/drawing/2014/main" val="1472057024"/>
                    </a:ext>
                  </a:extLst>
                </a:gridCol>
                <a:gridCol w="246888">
                  <a:extLst>
                    <a:ext uri="{9D8B030D-6E8A-4147-A177-3AD203B41FA5}">
                      <a16:colId xmlns:a16="http://schemas.microsoft.com/office/drawing/2014/main" val="2412513879"/>
                    </a:ext>
                  </a:extLst>
                </a:gridCol>
                <a:gridCol w="208280">
                  <a:extLst>
                    <a:ext uri="{9D8B030D-6E8A-4147-A177-3AD203B41FA5}">
                      <a16:colId xmlns:a16="http://schemas.microsoft.com/office/drawing/2014/main" val="2646288205"/>
                    </a:ext>
                  </a:extLst>
                </a:gridCol>
                <a:gridCol w="246888">
                  <a:extLst>
                    <a:ext uri="{9D8B030D-6E8A-4147-A177-3AD203B41FA5}">
                      <a16:colId xmlns:a16="http://schemas.microsoft.com/office/drawing/2014/main" val="2939790517"/>
                    </a:ext>
                  </a:extLst>
                </a:gridCol>
                <a:gridCol w="246888">
                  <a:extLst>
                    <a:ext uri="{9D8B030D-6E8A-4147-A177-3AD203B41FA5}">
                      <a16:colId xmlns:a16="http://schemas.microsoft.com/office/drawing/2014/main" val="484844941"/>
                    </a:ext>
                  </a:extLst>
                </a:gridCol>
                <a:gridCol w="246888">
                  <a:extLst>
                    <a:ext uri="{9D8B030D-6E8A-4147-A177-3AD203B41FA5}">
                      <a16:colId xmlns:a16="http://schemas.microsoft.com/office/drawing/2014/main" val="94026914"/>
                    </a:ext>
                  </a:extLst>
                </a:gridCol>
                <a:gridCol w="208280">
                  <a:extLst>
                    <a:ext uri="{9D8B030D-6E8A-4147-A177-3AD203B41FA5}">
                      <a16:colId xmlns:a16="http://schemas.microsoft.com/office/drawing/2014/main" val="2461229673"/>
                    </a:ext>
                  </a:extLst>
                </a:gridCol>
                <a:gridCol w="208280">
                  <a:extLst>
                    <a:ext uri="{9D8B030D-6E8A-4147-A177-3AD203B41FA5}">
                      <a16:colId xmlns:a16="http://schemas.microsoft.com/office/drawing/2014/main" val="2666129326"/>
                    </a:ext>
                  </a:extLst>
                </a:gridCol>
                <a:gridCol w="246888">
                  <a:extLst>
                    <a:ext uri="{9D8B030D-6E8A-4147-A177-3AD203B41FA5}">
                      <a16:colId xmlns:a16="http://schemas.microsoft.com/office/drawing/2014/main" val="3684370593"/>
                    </a:ext>
                  </a:extLst>
                </a:gridCol>
                <a:gridCol w="208280">
                  <a:extLst>
                    <a:ext uri="{9D8B030D-6E8A-4147-A177-3AD203B41FA5}">
                      <a16:colId xmlns:a16="http://schemas.microsoft.com/office/drawing/2014/main" val="135426243"/>
                    </a:ext>
                  </a:extLst>
                </a:gridCol>
                <a:gridCol w="208280">
                  <a:extLst>
                    <a:ext uri="{9D8B030D-6E8A-4147-A177-3AD203B41FA5}">
                      <a16:colId xmlns:a16="http://schemas.microsoft.com/office/drawing/2014/main" val="3196927791"/>
                    </a:ext>
                  </a:extLst>
                </a:gridCol>
                <a:gridCol w="208280">
                  <a:extLst>
                    <a:ext uri="{9D8B030D-6E8A-4147-A177-3AD203B41FA5}">
                      <a16:colId xmlns:a16="http://schemas.microsoft.com/office/drawing/2014/main" val="264590429"/>
                    </a:ext>
                  </a:extLst>
                </a:gridCol>
                <a:gridCol w="246888">
                  <a:extLst>
                    <a:ext uri="{9D8B030D-6E8A-4147-A177-3AD203B41FA5}">
                      <a16:colId xmlns:a16="http://schemas.microsoft.com/office/drawing/2014/main" val="1468849356"/>
                    </a:ext>
                  </a:extLst>
                </a:gridCol>
                <a:gridCol w="208280">
                  <a:extLst>
                    <a:ext uri="{9D8B030D-6E8A-4147-A177-3AD203B41FA5}">
                      <a16:colId xmlns:a16="http://schemas.microsoft.com/office/drawing/2014/main" val="608599581"/>
                    </a:ext>
                  </a:extLst>
                </a:gridCol>
                <a:gridCol w="208280">
                  <a:extLst>
                    <a:ext uri="{9D8B030D-6E8A-4147-A177-3AD203B41FA5}">
                      <a16:colId xmlns:a16="http://schemas.microsoft.com/office/drawing/2014/main" val="1920620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65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- 2019-01-04 08:27:45 </a:t>
                      </a:r>
                      <a:r>
                        <a:rPr kumimoji="0" lang="de-DE" sz="1000" b="0" i="0" u="none" strike="noStrike" kern="1200" cap="none" spc="0" normalizeH="0" baseline="0" noProof="0">
                          <a:ln>
                            <a:noFill/>
                          </a:ln>
                          <a:solidFill>
                            <a:prstClr val="black"/>
                          </a:solidFill>
                          <a:effectLst/>
                          <a:uLnTx/>
                          <a:uFillTx/>
                          <a:latin typeface="+mn-lt"/>
                          <a:ea typeface="+mn-ea"/>
                          <a:cs typeface="+mn-cs"/>
                        </a:rPr>
                        <a:t> 
 Um 9:00 Uhr geht es wieder los! 😊 Bitte beachtet, dass auch heute und morgen der Eingang Ost geschlossen bleibt. Ihr erreicht die TrendSet Winter 2019 über die Eingänge West, Nordwest und Nord. Wir wünschen euch einen guten 2. Messetag!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6893742"/>
                  </a:ext>
                </a:extLst>
              </a:tr>
            </a:tbl>
          </a:graphicData>
        </a:graphic>
      </p:graphicFrame>
      <p:sp>
        <p:nvSpPr>
          <p:cNvPr id="4" name="Text Placeholder 3">
            <a:extLst>
              <a:ext uri="{FF2B5EF4-FFF2-40B4-BE49-F238E27FC236}">
                <a16:creationId xmlns:a16="http://schemas.microsoft.com/office/drawing/2014/main" id="{58208A78-BB1D-4AB9-A2CE-F3C0537D2BB8}"/>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3194765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A3B4F-A06A-46FC-A33D-8D16093723B9}"/>
              </a:ext>
            </a:extLst>
          </p:cNvPr>
          <p:cNvSpPr>
            <a:spLocks noGrp="1"/>
          </p:cNvSpPr>
          <p:nvPr>
            <p:ph type="title"/>
          </p:nvPr>
        </p:nvSpPr>
        <p:spPr/>
        <p:txBody>
          <a:bodyPr/>
          <a:lstStyle/>
          <a:p>
            <a:r>
              <a:rPr lang="en-US"/>
              <a:t>Facebook Own Posts Table | TrendSet - 14 of 15</a:t>
            </a:r>
          </a:p>
        </p:txBody>
      </p:sp>
      <p:graphicFrame>
        <p:nvGraphicFramePr>
          <p:cNvPr id="5" name="Table Placeholder 4">
            <a:extLst>
              <a:ext uri="{FF2B5EF4-FFF2-40B4-BE49-F238E27FC236}">
                <a16:creationId xmlns:a16="http://schemas.microsoft.com/office/drawing/2014/main" id="{3D6E52B9-DEDE-41FD-AA0E-C87EFA4C0B5D}"/>
              </a:ext>
            </a:extLst>
          </p:cNvPr>
          <p:cNvGraphicFramePr>
            <a:graphicFrameLocks noGrp="1"/>
          </p:cNvGraphicFramePr>
          <p:nvPr>
            <p:ph type="tbl" sz="quarter" idx="13"/>
            <p:extLst>
              <p:ext uri="{D42A27DB-BD31-4B8C-83A1-F6EECF244321}">
                <p14:modId xmlns:p14="http://schemas.microsoft.com/office/powerpoint/2010/main" val="1162252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711132955"/>
                    </a:ext>
                  </a:extLst>
                </a:gridCol>
                <a:gridCol w="822959">
                  <a:extLst>
                    <a:ext uri="{9D8B030D-6E8A-4147-A177-3AD203B41FA5}">
                      <a16:colId xmlns:a16="http://schemas.microsoft.com/office/drawing/2014/main" val="2235473234"/>
                    </a:ext>
                  </a:extLst>
                </a:gridCol>
                <a:gridCol w="208280">
                  <a:extLst>
                    <a:ext uri="{9D8B030D-6E8A-4147-A177-3AD203B41FA5}">
                      <a16:colId xmlns:a16="http://schemas.microsoft.com/office/drawing/2014/main" val="82333162"/>
                    </a:ext>
                  </a:extLst>
                </a:gridCol>
                <a:gridCol w="246888">
                  <a:extLst>
                    <a:ext uri="{9D8B030D-6E8A-4147-A177-3AD203B41FA5}">
                      <a16:colId xmlns:a16="http://schemas.microsoft.com/office/drawing/2014/main" val="1926494179"/>
                    </a:ext>
                  </a:extLst>
                </a:gridCol>
                <a:gridCol w="246888">
                  <a:extLst>
                    <a:ext uri="{9D8B030D-6E8A-4147-A177-3AD203B41FA5}">
                      <a16:colId xmlns:a16="http://schemas.microsoft.com/office/drawing/2014/main" val="510561349"/>
                    </a:ext>
                  </a:extLst>
                </a:gridCol>
                <a:gridCol w="246888">
                  <a:extLst>
                    <a:ext uri="{9D8B030D-6E8A-4147-A177-3AD203B41FA5}">
                      <a16:colId xmlns:a16="http://schemas.microsoft.com/office/drawing/2014/main" val="3944035263"/>
                    </a:ext>
                  </a:extLst>
                </a:gridCol>
                <a:gridCol w="208280">
                  <a:extLst>
                    <a:ext uri="{9D8B030D-6E8A-4147-A177-3AD203B41FA5}">
                      <a16:colId xmlns:a16="http://schemas.microsoft.com/office/drawing/2014/main" val="2581761937"/>
                    </a:ext>
                  </a:extLst>
                </a:gridCol>
                <a:gridCol w="208280">
                  <a:extLst>
                    <a:ext uri="{9D8B030D-6E8A-4147-A177-3AD203B41FA5}">
                      <a16:colId xmlns:a16="http://schemas.microsoft.com/office/drawing/2014/main" val="2613617143"/>
                    </a:ext>
                  </a:extLst>
                </a:gridCol>
                <a:gridCol w="208280">
                  <a:extLst>
                    <a:ext uri="{9D8B030D-6E8A-4147-A177-3AD203B41FA5}">
                      <a16:colId xmlns:a16="http://schemas.microsoft.com/office/drawing/2014/main" val="852460840"/>
                    </a:ext>
                  </a:extLst>
                </a:gridCol>
                <a:gridCol w="208280">
                  <a:extLst>
                    <a:ext uri="{9D8B030D-6E8A-4147-A177-3AD203B41FA5}">
                      <a16:colId xmlns:a16="http://schemas.microsoft.com/office/drawing/2014/main" val="4220745432"/>
                    </a:ext>
                  </a:extLst>
                </a:gridCol>
                <a:gridCol w="208280">
                  <a:extLst>
                    <a:ext uri="{9D8B030D-6E8A-4147-A177-3AD203B41FA5}">
                      <a16:colId xmlns:a16="http://schemas.microsoft.com/office/drawing/2014/main" val="105654904"/>
                    </a:ext>
                  </a:extLst>
                </a:gridCol>
                <a:gridCol w="208280">
                  <a:extLst>
                    <a:ext uri="{9D8B030D-6E8A-4147-A177-3AD203B41FA5}">
                      <a16:colId xmlns:a16="http://schemas.microsoft.com/office/drawing/2014/main" val="1800588984"/>
                    </a:ext>
                  </a:extLst>
                </a:gridCol>
                <a:gridCol w="208280">
                  <a:extLst>
                    <a:ext uri="{9D8B030D-6E8A-4147-A177-3AD203B41FA5}">
                      <a16:colId xmlns:a16="http://schemas.microsoft.com/office/drawing/2014/main" val="2365313475"/>
                    </a:ext>
                  </a:extLst>
                </a:gridCol>
                <a:gridCol w="246888">
                  <a:extLst>
                    <a:ext uri="{9D8B030D-6E8A-4147-A177-3AD203B41FA5}">
                      <a16:colId xmlns:a16="http://schemas.microsoft.com/office/drawing/2014/main" val="2568031055"/>
                    </a:ext>
                  </a:extLst>
                </a:gridCol>
                <a:gridCol w="246888">
                  <a:extLst>
                    <a:ext uri="{9D8B030D-6E8A-4147-A177-3AD203B41FA5}">
                      <a16:colId xmlns:a16="http://schemas.microsoft.com/office/drawing/2014/main" val="392662975"/>
                    </a:ext>
                  </a:extLst>
                </a:gridCol>
                <a:gridCol w="246888">
                  <a:extLst>
                    <a:ext uri="{9D8B030D-6E8A-4147-A177-3AD203B41FA5}">
                      <a16:colId xmlns:a16="http://schemas.microsoft.com/office/drawing/2014/main" val="2820110533"/>
                    </a:ext>
                  </a:extLst>
                </a:gridCol>
                <a:gridCol w="208280">
                  <a:extLst>
                    <a:ext uri="{9D8B030D-6E8A-4147-A177-3AD203B41FA5}">
                      <a16:colId xmlns:a16="http://schemas.microsoft.com/office/drawing/2014/main" val="3888493491"/>
                    </a:ext>
                  </a:extLst>
                </a:gridCol>
                <a:gridCol w="246888">
                  <a:extLst>
                    <a:ext uri="{9D8B030D-6E8A-4147-A177-3AD203B41FA5}">
                      <a16:colId xmlns:a16="http://schemas.microsoft.com/office/drawing/2014/main" val="2045465053"/>
                    </a:ext>
                  </a:extLst>
                </a:gridCol>
                <a:gridCol w="246888">
                  <a:extLst>
                    <a:ext uri="{9D8B030D-6E8A-4147-A177-3AD203B41FA5}">
                      <a16:colId xmlns:a16="http://schemas.microsoft.com/office/drawing/2014/main" val="567268167"/>
                    </a:ext>
                  </a:extLst>
                </a:gridCol>
                <a:gridCol w="246888">
                  <a:extLst>
                    <a:ext uri="{9D8B030D-6E8A-4147-A177-3AD203B41FA5}">
                      <a16:colId xmlns:a16="http://schemas.microsoft.com/office/drawing/2014/main" val="362940987"/>
                    </a:ext>
                  </a:extLst>
                </a:gridCol>
                <a:gridCol w="208280">
                  <a:extLst>
                    <a:ext uri="{9D8B030D-6E8A-4147-A177-3AD203B41FA5}">
                      <a16:colId xmlns:a16="http://schemas.microsoft.com/office/drawing/2014/main" val="1205714788"/>
                    </a:ext>
                  </a:extLst>
                </a:gridCol>
                <a:gridCol w="208280">
                  <a:extLst>
                    <a:ext uri="{9D8B030D-6E8A-4147-A177-3AD203B41FA5}">
                      <a16:colId xmlns:a16="http://schemas.microsoft.com/office/drawing/2014/main" val="1621464770"/>
                    </a:ext>
                  </a:extLst>
                </a:gridCol>
                <a:gridCol w="246888">
                  <a:extLst>
                    <a:ext uri="{9D8B030D-6E8A-4147-A177-3AD203B41FA5}">
                      <a16:colId xmlns:a16="http://schemas.microsoft.com/office/drawing/2014/main" val="2740171563"/>
                    </a:ext>
                  </a:extLst>
                </a:gridCol>
                <a:gridCol w="208280">
                  <a:extLst>
                    <a:ext uri="{9D8B030D-6E8A-4147-A177-3AD203B41FA5}">
                      <a16:colId xmlns:a16="http://schemas.microsoft.com/office/drawing/2014/main" val="311602180"/>
                    </a:ext>
                  </a:extLst>
                </a:gridCol>
                <a:gridCol w="208280">
                  <a:extLst>
                    <a:ext uri="{9D8B030D-6E8A-4147-A177-3AD203B41FA5}">
                      <a16:colId xmlns:a16="http://schemas.microsoft.com/office/drawing/2014/main" val="1328643482"/>
                    </a:ext>
                  </a:extLst>
                </a:gridCol>
                <a:gridCol w="208280">
                  <a:extLst>
                    <a:ext uri="{9D8B030D-6E8A-4147-A177-3AD203B41FA5}">
                      <a16:colId xmlns:a16="http://schemas.microsoft.com/office/drawing/2014/main" val="2147614812"/>
                    </a:ext>
                  </a:extLst>
                </a:gridCol>
                <a:gridCol w="246888">
                  <a:extLst>
                    <a:ext uri="{9D8B030D-6E8A-4147-A177-3AD203B41FA5}">
                      <a16:colId xmlns:a16="http://schemas.microsoft.com/office/drawing/2014/main" val="4263143729"/>
                    </a:ext>
                  </a:extLst>
                </a:gridCol>
                <a:gridCol w="208280">
                  <a:extLst>
                    <a:ext uri="{9D8B030D-6E8A-4147-A177-3AD203B41FA5}">
                      <a16:colId xmlns:a16="http://schemas.microsoft.com/office/drawing/2014/main" val="3179820429"/>
                    </a:ext>
                  </a:extLst>
                </a:gridCol>
                <a:gridCol w="208280">
                  <a:extLst>
                    <a:ext uri="{9D8B030D-6E8A-4147-A177-3AD203B41FA5}">
                      <a16:colId xmlns:a16="http://schemas.microsoft.com/office/drawing/2014/main" val="621078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6413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- 2019-01-03 09:42:17 </a:t>
                      </a:r>
                      <a:r>
                        <a:rPr kumimoji="0" lang="de-DE" sz="1000" b="0" i="0" u="none" strike="noStrike" kern="1200" cap="none" spc="0" normalizeH="0" baseline="0" noProof="0">
                          <a:ln>
                            <a:noFill/>
                          </a:ln>
                          <a:solidFill>
                            <a:prstClr val="black"/>
                          </a:solidFill>
                          <a:effectLst/>
                          <a:uLnTx/>
                          <a:uFillTx/>
                          <a:latin typeface="+mn-lt"/>
                          <a:ea typeface="+mn-ea"/>
                          <a:cs typeface="+mn-cs"/>
                        </a:rPr>
                        <a:t> 
 Die 113. TrendSet ist eröffnet! 😊 Vom 3. bis 5. Januar 2019 können Fachbesucher hier die neuen Trends und Produkte für Frühjahr/Sommer 2019 entdecken. Wir wünschen euch viel Spaß, Erfolg und Inspiration auf der TrendSet Winter 2019! 💙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https://scontent.xx.fbcdn.net/v/t1.0-9/p720x720/49512227_2250041461693111_8709523957742567424_o.jpg?_nc_cat=100&amp;_nc_ht=scontent.xx&amp;oh=10340cede0ddc252eeb2ddb313747dcf&amp;oe=5D45498D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87217622"/>
                  </a:ext>
                </a:extLst>
              </a:tr>
            </a:tbl>
          </a:graphicData>
        </a:graphic>
      </p:graphicFrame>
      <p:sp>
        <p:nvSpPr>
          <p:cNvPr id="4" name="Text Placeholder 3">
            <a:extLst>
              <a:ext uri="{FF2B5EF4-FFF2-40B4-BE49-F238E27FC236}">
                <a16:creationId xmlns:a16="http://schemas.microsoft.com/office/drawing/2014/main" id="{DBCFF130-7DD1-410F-921A-313E7A7CFE9C}"/>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1055256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F624E-E97F-45A8-A7D2-4503D85B6A2D}"/>
              </a:ext>
            </a:extLst>
          </p:cNvPr>
          <p:cNvSpPr>
            <a:spLocks noGrp="1"/>
          </p:cNvSpPr>
          <p:nvPr>
            <p:ph type="title"/>
          </p:nvPr>
        </p:nvSpPr>
        <p:spPr/>
        <p:txBody>
          <a:bodyPr/>
          <a:lstStyle/>
          <a:p>
            <a:r>
              <a:rPr lang="en-US"/>
              <a:t>Facebook Own Posts Table | TrendSet - 15 of 15</a:t>
            </a:r>
          </a:p>
        </p:txBody>
      </p:sp>
      <p:graphicFrame>
        <p:nvGraphicFramePr>
          <p:cNvPr id="5" name="Table Placeholder 4">
            <a:extLst>
              <a:ext uri="{FF2B5EF4-FFF2-40B4-BE49-F238E27FC236}">
                <a16:creationId xmlns:a16="http://schemas.microsoft.com/office/drawing/2014/main" id="{6F1071B3-B429-486E-958E-ED314D06FB77}"/>
              </a:ext>
            </a:extLst>
          </p:cNvPr>
          <p:cNvGraphicFramePr>
            <a:graphicFrameLocks noGrp="1"/>
          </p:cNvGraphicFramePr>
          <p:nvPr>
            <p:ph type="tbl" sz="quarter" idx="13"/>
            <p:extLst>
              <p:ext uri="{D42A27DB-BD31-4B8C-83A1-F6EECF244321}">
                <p14:modId xmlns:p14="http://schemas.microsoft.com/office/powerpoint/2010/main" val="2438656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038912363"/>
                    </a:ext>
                  </a:extLst>
                </a:gridCol>
                <a:gridCol w="822959">
                  <a:extLst>
                    <a:ext uri="{9D8B030D-6E8A-4147-A177-3AD203B41FA5}">
                      <a16:colId xmlns:a16="http://schemas.microsoft.com/office/drawing/2014/main" val="3390995872"/>
                    </a:ext>
                  </a:extLst>
                </a:gridCol>
                <a:gridCol w="208280">
                  <a:extLst>
                    <a:ext uri="{9D8B030D-6E8A-4147-A177-3AD203B41FA5}">
                      <a16:colId xmlns:a16="http://schemas.microsoft.com/office/drawing/2014/main" val="3027070118"/>
                    </a:ext>
                  </a:extLst>
                </a:gridCol>
                <a:gridCol w="246888">
                  <a:extLst>
                    <a:ext uri="{9D8B030D-6E8A-4147-A177-3AD203B41FA5}">
                      <a16:colId xmlns:a16="http://schemas.microsoft.com/office/drawing/2014/main" val="4057940364"/>
                    </a:ext>
                  </a:extLst>
                </a:gridCol>
                <a:gridCol w="246888">
                  <a:extLst>
                    <a:ext uri="{9D8B030D-6E8A-4147-A177-3AD203B41FA5}">
                      <a16:colId xmlns:a16="http://schemas.microsoft.com/office/drawing/2014/main" val="1414979735"/>
                    </a:ext>
                  </a:extLst>
                </a:gridCol>
                <a:gridCol w="246888">
                  <a:extLst>
                    <a:ext uri="{9D8B030D-6E8A-4147-A177-3AD203B41FA5}">
                      <a16:colId xmlns:a16="http://schemas.microsoft.com/office/drawing/2014/main" val="1075491413"/>
                    </a:ext>
                  </a:extLst>
                </a:gridCol>
                <a:gridCol w="208280">
                  <a:extLst>
                    <a:ext uri="{9D8B030D-6E8A-4147-A177-3AD203B41FA5}">
                      <a16:colId xmlns:a16="http://schemas.microsoft.com/office/drawing/2014/main" val="1933774742"/>
                    </a:ext>
                  </a:extLst>
                </a:gridCol>
                <a:gridCol w="208280">
                  <a:extLst>
                    <a:ext uri="{9D8B030D-6E8A-4147-A177-3AD203B41FA5}">
                      <a16:colId xmlns:a16="http://schemas.microsoft.com/office/drawing/2014/main" val="4045672487"/>
                    </a:ext>
                  </a:extLst>
                </a:gridCol>
                <a:gridCol w="208280">
                  <a:extLst>
                    <a:ext uri="{9D8B030D-6E8A-4147-A177-3AD203B41FA5}">
                      <a16:colId xmlns:a16="http://schemas.microsoft.com/office/drawing/2014/main" val="1341242860"/>
                    </a:ext>
                  </a:extLst>
                </a:gridCol>
                <a:gridCol w="208280">
                  <a:extLst>
                    <a:ext uri="{9D8B030D-6E8A-4147-A177-3AD203B41FA5}">
                      <a16:colId xmlns:a16="http://schemas.microsoft.com/office/drawing/2014/main" val="3859335119"/>
                    </a:ext>
                  </a:extLst>
                </a:gridCol>
                <a:gridCol w="208280">
                  <a:extLst>
                    <a:ext uri="{9D8B030D-6E8A-4147-A177-3AD203B41FA5}">
                      <a16:colId xmlns:a16="http://schemas.microsoft.com/office/drawing/2014/main" val="3504375233"/>
                    </a:ext>
                  </a:extLst>
                </a:gridCol>
                <a:gridCol w="208280">
                  <a:extLst>
                    <a:ext uri="{9D8B030D-6E8A-4147-A177-3AD203B41FA5}">
                      <a16:colId xmlns:a16="http://schemas.microsoft.com/office/drawing/2014/main" val="1633063657"/>
                    </a:ext>
                  </a:extLst>
                </a:gridCol>
                <a:gridCol w="208280">
                  <a:extLst>
                    <a:ext uri="{9D8B030D-6E8A-4147-A177-3AD203B41FA5}">
                      <a16:colId xmlns:a16="http://schemas.microsoft.com/office/drawing/2014/main" val="2632217780"/>
                    </a:ext>
                  </a:extLst>
                </a:gridCol>
                <a:gridCol w="246888">
                  <a:extLst>
                    <a:ext uri="{9D8B030D-6E8A-4147-A177-3AD203B41FA5}">
                      <a16:colId xmlns:a16="http://schemas.microsoft.com/office/drawing/2014/main" val="3379239356"/>
                    </a:ext>
                  </a:extLst>
                </a:gridCol>
                <a:gridCol w="246888">
                  <a:extLst>
                    <a:ext uri="{9D8B030D-6E8A-4147-A177-3AD203B41FA5}">
                      <a16:colId xmlns:a16="http://schemas.microsoft.com/office/drawing/2014/main" val="465033056"/>
                    </a:ext>
                  </a:extLst>
                </a:gridCol>
                <a:gridCol w="246888">
                  <a:extLst>
                    <a:ext uri="{9D8B030D-6E8A-4147-A177-3AD203B41FA5}">
                      <a16:colId xmlns:a16="http://schemas.microsoft.com/office/drawing/2014/main" val="506582115"/>
                    </a:ext>
                  </a:extLst>
                </a:gridCol>
                <a:gridCol w="208280">
                  <a:extLst>
                    <a:ext uri="{9D8B030D-6E8A-4147-A177-3AD203B41FA5}">
                      <a16:colId xmlns:a16="http://schemas.microsoft.com/office/drawing/2014/main" val="3921990299"/>
                    </a:ext>
                  </a:extLst>
                </a:gridCol>
                <a:gridCol w="246888">
                  <a:extLst>
                    <a:ext uri="{9D8B030D-6E8A-4147-A177-3AD203B41FA5}">
                      <a16:colId xmlns:a16="http://schemas.microsoft.com/office/drawing/2014/main" val="702434401"/>
                    </a:ext>
                  </a:extLst>
                </a:gridCol>
                <a:gridCol w="246888">
                  <a:extLst>
                    <a:ext uri="{9D8B030D-6E8A-4147-A177-3AD203B41FA5}">
                      <a16:colId xmlns:a16="http://schemas.microsoft.com/office/drawing/2014/main" val="1123848049"/>
                    </a:ext>
                  </a:extLst>
                </a:gridCol>
                <a:gridCol w="246888">
                  <a:extLst>
                    <a:ext uri="{9D8B030D-6E8A-4147-A177-3AD203B41FA5}">
                      <a16:colId xmlns:a16="http://schemas.microsoft.com/office/drawing/2014/main" val="3531105546"/>
                    </a:ext>
                  </a:extLst>
                </a:gridCol>
                <a:gridCol w="208280">
                  <a:extLst>
                    <a:ext uri="{9D8B030D-6E8A-4147-A177-3AD203B41FA5}">
                      <a16:colId xmlns:a16="http://schemas.microsoft.com/office/drawing/2014/main" val="1502363159"/>
                    </a:ext>
                  </a:extLst>
                </a:gridCol>
                <a:gridCol w="208280">
                  <a:extLst>
                    <a:ext uri="{9D8B030D-6E8A-4147-A177-3AD203B41FA5}">
                      <a16:colId xmlns:a16="http://schemas.microsoft.com/office/drawing/2014/main" val="720125385"/>
                    </a:ext>
                  </a:extLst>
                </a:gridCol>
                <a:gridCol w="246888">
                  <a:extLst>
                    <a:ext uri="{9D8B030D-6E8A-4147-A177-3AD203B41FA5}">
                      <a16:colId xmlns:a16="http://schemas.microsoft.com/office/drawing/2014/main" val="3148858909"/>
                    </a:ext>
                  </a:extLst>
                </a:gridCol>
                <a:gridCol w="208280">
                  <a:extLst>
                    <a:ext uri="{9D8B030D-6E8A-4147-A177-3AD203B41FA5}">
                      <a16:colId xmlns:a16="http://schemas.microsoft.com/office/drawing/2014/main" val="660942525"/>
                    </a:ext>
                  </a:extLst>
                </a:gridCol>
                <a:gridCol w="208280">
                  <a:extLst>
                    <a:ext uri="{9D8B030D-6E8A-4147-A177-3AD203B41FA5}">
                      <a16:colId xmlns:a16="http://schemas.microsoft.com/office/drawing/2014/main" val="864587603"/>
                    </a:ext>
                  </a:extLst>
                </a:gridCol>
                <a:gridCol w="208280">
                  <a:extLst>
                    <a:ext uri="{9D8B030D-6E8A-4147-A177-3AD203B41FA5}">
                      <a16:colId xmlns:a16="http://schemas.microsoft.com/office/drawing/2014/main" val="1044239418"/>
                    </a:ext>
                  </a:extLst>
                </a:gridCol>
                <a:gridCol w="246888">
                  <a:extLst>
                    <a:ext uri="{9D8B030D-6E8A-4147-A177-3AD203B41FA5}">
                      <a16:colId xmlns:a16="http://schemas.microsoft.com/office/drawing/2014/main" val="1012542848"/>
                    </a:ext>
                  </a:extLst>
                </a:gridCol>
                <a:gridCol w="208280">
                  <a:extLst>
                    <a:ext uri="{9D8B030D-6E8A-4147-A177-3AD203B41FA5}">
                      <a16:colId xmlns:a16="http://schemas.microsoft.com/office/drawing/2014/main" val="1359205142"/>
                    </a:ext>
                  </a:extLst>
                </a:gridCol>
                <a:gridCol w="208280">
                  <a:extLst>
                    <a:ext uri="{9D8B030D-6E8A-4147-A177-3AD203B41FA5}">
                      <a16:colId xmlns:a16="http://schemas.microsoft.com/office/drawing/2014/main" val="173885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842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- 2019-01-01 10:00:01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 frohes, gesundes und glückliches neues Jahr 2019! Und das startet gleich mit den neuesten Interiors- und Lifestyle-Trends für Frühjahr/Sommer 2019. Und zwar übermorgen auf der TrendSet Winter 2019! Eintrittskarten gibt es online unter https://trendset.de/besucher/eintrittskarten/ oder direkt auf der Messe am Ticketschalter. Bis dann! Wir freuen uns auf euch.
#trendsetmuenchen #trendset #happynewyear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https://scontent.xx.fbcdn.net/v/t1.0-9/p720x720/47081660_2198402596856998_5941042859703533568_o.jpg?_nc_cat=110&amp;_nc_ht=scontent.xx&amp;oh=a12d510d48f9beb749c4b54f3f6753f0&amp;oe=5D351160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09:08:50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7449644"/>
                  </a:ext>
                </a:extLst>
              </a:tr>
            </a:tbl>
          </a:graphicData>
        </a:graphic>
      </p:graphicFrame>
      <p:sp>
        <p:nvSpPr>
          <p:cNvPr id="4" name="Text Placeholder 3">
            <a:extLst>
              <a:ext uri="{FF2B5EF4-FFF2-40B4-BE49-F238E27FC236}">
                <a16:creationId xmlns:a16="http://schemas.microsoft.com/office/drawing/2014/main" id="{8D2BD28F-C883-4DF4-B0C8-5D5F95C7B6A9}"/>
              </a:ext>
            </a:extLst>
          </p:cNvPr>
          <p:cNvSpPr>
            <a:spLocks noGrp="1"/>
          </p:cNvSpPr>
          <p:nvPr>
            <p:ph type="body" sz="quarter" idx="14"/>
          </p:nvPr>
        </p:nvSpPr>
        <p:spPr/>
        <p:txBody>
          <a:bodyPr/>
          <a:lstStyle/>
          <a:p>
            <a:r>
              <a:rPr lang="en-US"/>
              <a:t>01/01/2019 - 03/31/2019</a:t>
            </a:r>
          </a:p>
        </p:txBody>
      </p:sp>
    </p:spTree>
    <p:extLst>
      <p:ext uri="{BB962C8B-B14F-4D97-AF65-F5344CB8AC3E}">
        <p14:creationId xmlns:p14="http://schemas.microsoft.com/office/powerpoint/2010/main" val="2226637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2234</Words>
  <Application>Microsoft Office PowerPoint</Application>
  <PresentationFormat>On-screen Show (4:3)</PresentationFormat>
  <Paragraphs>1012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Quartal (Teil 1)</vt:lpstr>
      <vt:lpstr>Facebook Key Metrics Table | TrendSet</vt:lpstr>
      <vt:lpstr>Facebook Key Metrics Table | TrendSet</vt:lpstr>
      <vt:lpstr>Facebook Fans Total | TrendSet</vt:lpstr>
      <vt:lpstr>Facebook Fans Table | TrendSet</vt:lpstr>
      <vt:lpstr>Facebook Own Posts Table | TrendSet - 1 of 15</vt:lpstr>
      <vt:lpstr>Facebook Own Posts Table | TrendSet - 2 of 15</vt:lpstr>
      <vt:lpstr>Facebook Own Posts Table | TrendSet - 3 of 15</vt:lpstr>
      <vt:lpstr>Facebook Own Posts Table | TrendSet - 4 of 15</vt:lpstr>
      <vt:lpstr>Facebook Own Posts Table | TrendSet - 5 of 15</vt:lpstr>
      <vt:lpstr>Facebook Own Posts Table | TrendSet - 6 of 15</vt:lpstr>
      <vt:lpstr>Facebook Own Posts Table | TrendSet - 7 of 15</vt:lpstr>
      <vt:lpstr>Facebook Own Posts Table | TrendSet - 8 of 15</vt:lpstr>
      <vt:lpstr>Facebook Own Posts Table | TrendSet - 9 of 15</vt:lpstr>
      <vt:lpstr>Facebook Own Posts Table | TrendSet - 10 of 15</vt:lpstr>
      <vt:lpstr>Facebook Own Posts Table | TrendSet - 11 of 15</vt:lpstr>
      <vt:lpstr>Facebook Own Posts Table | TrendSet - 12 of 15</vt:lpstr>
      <vt:lpstr>Facebook Own Posts Table | TrendSet - 13 of 15</vt:lpstr>
      <vt:lpstr>Facebook Own Posts Table | TrendSet - 14 of 15</vt:lpstr>
      <vt:lpstr>Facebook Own Posts Table | TrendSet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2019-04-08T07:11:51Z</dcterms:created>
  <dcterms:modified xsi:type="dcterms:W3CDTF">2019-04-08T07:12:51Z</dcterms:modified>
</cp:coreProperties>
</file>