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96B1E-349A-4E18-A738-EECC9C3719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F697B-EF4D-4306-A6C0-7A34008063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125493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23096-C263-42FC-B2E1-8E2814C00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67FA9-F0CE-4C81-BA16-7969FEEF5E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3778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3036322544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3034299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6959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3019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5238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141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1149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747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2051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8392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9856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0374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4878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76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9.0380 %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60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34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004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B736E-6B84-42E6-8EAB-4411110AC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8879557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2019-04-08T07:08:35Z</dcterms:created>
  <dcterms:modified xsi:type="dcterms:W3CDTF">2019-04-08T07:08:39Z</dcterms:modified>
</cp:coreProperties>
</file>