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10A1A-8386-47CB-8C96-BBB5C59AF4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Cross Network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26B01F-9EAC-42AD-A05F-7A9BD545AF0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709371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A4A92-7889-4E8F-9A8E-398DA9524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61A4AE-2258-4DE6-BE23-D446047846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00211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4109496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83048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30530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72909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84368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53798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2371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38778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02817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per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1653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0.9405 %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8791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2.6669 %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931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27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53.3546 %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63428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58F019-0466-445D-BC47-E16355591B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40686758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85</Words>
  <Application>Microsoft Office PowerPoint</Application>
  <PresentationFormat>On-screen Show (4:3)</PresentationFormat>
  <Paragraphs>49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Cross Network</vt:lpstr>
      <vt:lpstr>Overall Network Key Metrics Table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Cross Network</dc:title>
  <dc:creator>Frederik Peiniger</dc:creator>
  <cp:lastModifiedBy>Frederik Peiniger</cp:lastModifiedBy>
  <cp:revision>1</cp:revision>
  <dcterms:created xsi:type="dcterms:W3CDTF">2019-04-08T07:08:20Z</dcterms:created>
  <dcterms:modified xsi:type="dcterms:W3CDTF">2019-04-08T07:08:24Z</dcterms:modified>
</cp:coreProperties>
</file>