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369</c:v>
                </c:pt>
                <c:pt idx="1">
                  <c:v>406</c:v>
                </c:pt>
                <c:pt idx="2">
                  <c:v>415</c:v>
                </c:pt>
                <c:pt idx="3">
                  <c:v>370</c:v>
                </c:pt>
                <c:pt idx="4">
                  <c:v>352</c:v>
                </c:pt>
                <c:pt idx="5">
                  <c:v>341</c:v>
                </c:pt>
                <c:pt idx="6">
                  <c:v>366</c:v>
                </c:pt>
                <c:pt idx="7">
                  <c:v>385</c:v>
                </c:pt>
                <c:pt idx="8">
                  <c:v>547</c:v>
                </c:pt>
                <c:pt idx="9">
                  <c:v>439</c:v>
                </c:pt>
                <c:pt idx="10">
                  <c:v>444</c:v>
                </c:pt>
                <c:pt idx="11">
                  <c:v>368</c:v>
                </c:pt>
                <c:pt idx="12">
                  <c:v>421</c:v>
                </c:pt>
                <c:pt idx="13">
                  <c:v>315</c:v>
                </c:pt>
                <c:pt idx="14">
                  <c:v>404</c:v>
                </c:pt>
                <c:pt idx="15">
                  <c:v>375</c:v>
                </c:pt>
                <c:pt idx="16">
                  <c:v>359</c:v>
                </c:pt>
                <c:pt idx="17">
                  <c:v>376</c:v>
                </c:pt>
                <c:pt idx="18">
                  <c:v>398</c:v>
                </c:pt>
                <c:pt idx="19">
                  <c:v>368</c:v>
                </c:pt>
                <c:pt idx="20">
                  <c:v>450</c:v>
                </c:pt>
                <c:pt idx="21">
                  <c:v>452</c:v>
                </c:pt>
                <c:pt idx="22">
                  <c:v>360</c:v>
                </c:pt>
                <c:pt idx="23">
                  <c:v>494</c:v>
                </c:pt>
                <c:pt idx="24">
                  <c:v>479</c:v>
                </c:pt>
                <c:pt idx="25">
                  <c:v>384</c:v>
                </c:pt>
                <c:pt idx="26">
                  <c:v>359</c:v>
                </c:pt>
                <c:pt idx="27">
                  <c:v>490</c:v>
                </c:pt>
                <c:pt idx="28">
                  <c:v>649</c:v>
                </c:pt>
                <c:pt idx="29">
                  <c:v>602</c:v>
                </c:pt>
                <c:pt idx="30">
                  <c:v>549</c:v>
                </c:pt>
                <c:pt idx="31">
                  <c:v>443</c:v>
                </c:pt>
                <c:pt idx="32">
                  <c:v>413</c:v>
                </c:pt>
                <c:pt idx="33">
                  <c:v>405</c:v>
                </c:pt>
                <c:pt idx="34">
                  <c:v>385</c:v>
                </c:pt>
                <c:pt idx="35">
                  <c:v>632</c:v>
                </c:pt>
                <c:pt idx="36">
                  <c:v>660</c:v>
                </c:pt>
                <c:pt idx="37">
                  <c:v>655</c:v>
                </c:pt>
                <c:pt idx="38">
                  <c:v>581</c:v>
                </c:pt>
                <c:pt idx="39">
                  <c:v>510</c:v>
                </c:pt>
                <c:pt idx="40">
                  <c:v>469</c:v>
                </c:pt>
                <c:pt idx="41">
                  <c:v>576</c:v>
                </c:pt>
                <c:pt idx="42">
                  <c:v>434</c:v>
                </c:pt>
                <c:pt idx="43">
                  <c:v>528</c:v>
                </c:pt>
                <c:pt idx="44">
                  <c:v>494</c:v>
                </c:pt>
                <c:pt idx="45">
                  <c:v>422</c:v>
                </c:pt>
                <c:pt idx="46">
                  <c:v>520</c:v>
                </c:pt>
                <c:pt idx="47">
                  <c:v>763</c:v>
                </c:pt>
                <c:pt idx="48">
                  <c:v>618</c:v>
                </c:pt>
                <c:pt idx="49">
                  <c:v>826</c:v>
                </c:pt>
                <c:pt idx="50">
                  <c:v>770</c:v>
                </c:pt>
                <c:pt idx="51">
                  <c:v>840</c:v>
                </c:pt>
                <c:pt idx="52">
                  <c:v>883</c:v>
                </c:pt>
                <c:pt idx="53">
                  <c:v>1172</c:v>
                </c:pt>
                <c:pt idx="54">
                  <c:v>1955</c:v>
                </c:pt>
                <c:pt idx="55">
                  <c:v>2142</c:v>
                </c:pt>
                <c:pt idx="56">
                  <c:v>2355</c:v>
                </c:pt>
                <c:pt idx="57">
                  <c:v>2082</c:v>
                </c:pt>
                <c:pt idx="58">
                  <c:v>926</c:v>
                </c:pt>
                <c:pt idx="59">
                  <c:v>562</c:v>
                </c:pt>
                <c:pt idx="60">
                  <c:v>478</c:v>
                </c:pt>
                <c:pt idx="61">
                  <c:v>647</c:v>
                </c:pt>
                <c:pt idx="62">
                  <c:v>723</c:v>
                </c:pt>
                <c:pt idx="63">
                  <c:v>454</c:v>
                </c:pt>
                <c:pt idx="64">
                  <c:v>71</c:v>
                </c:pt>
                <c:pt idx="65">
                  <c:v>114</c:v>
                </c:pt>
                <c:pt idx="66">
                  <c:v>214</c:v>
                </c:pt>
                <c:pt idx="67">
                  <c:v>111</c:v>
                </c:pt>
                <c:pt idx="68">
                  <c:v>94</c:v>
                </c:pt>
                <c:pt idx="69">
                  <c:v>93</c:v>
                </c:pt>
                <c:pt idx="70">
                  <c:v>98</c:v>
                </c:pt>
                <c:pt idx="71">
                  <c:v>72</c:v>
                </c:pt>
                <c:pt idx="72">
                  <c:v>68</c:v>
                </c:pt>
                <c:pt idx="73">
                  <c:v>70</c:v>
                </c:pt>
                <c:pt idx="74">
                  <c:v>54</c:v>
                </c:pt>
                <c:pt idx="75">
                  <c:v>70</c:v>
                </c:pt>
                <c:pt idx="76">
                  <c:v>83</c:v>
                </c:pt>
                <c:pt idx="77">
                  <c:v>95</c:v>
                </c:pt>
                <c:pt idx="78">
                  <c:v>49</c:v>
                </c:pt>
                <c:pt idx="79">
                  <c:v>71</c:v>
                </c:pt>
                <c:pt idx="80">
                  <c:v>80</c:v>
                </c:pt>
                <c:pt idx="81">
                  <c:v>47</c:v>
                </c:pt>
                <c:pt idx="82">
                  <c:v>51</c:v>
                </c:pt>
                <c:pt idx="83">
                  <c:v>87</c:v>
                </c:pt>
                <c:pt idx="84">
                  <c:v>69</c:v>
                </c:pt>
                <c:pt idx="85">
                  <c:v>91</c:v>
                </c:pt>
                <c:pt idx="86">
                  <c:v>81</c:v>
                </c:pt>
                <c:pt idx="87">
                  <c:v>75</c:v>
                </c:pt>
                <c:pt idx="88">
                  <c:v>59</c:v>
                </c:pt>
                <c:pt idx="89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6E-449D-BE29-E89537EC0A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451304"/>
        <c:axId val="178452616"/>
      </c:lineChart>
      <c:dateAx>
        <c:axId val="178451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452616"/>
        <c:crosses val="autoZero"/>
        <c:auto val="1"/>
        <c:lblOffset val="100"/>
        <c:baseTimeUnit val="days"/>
      </c:dateAx>
      <c:valAx>
        <c:axId val="17845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45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14BCF-6556-43BC-8B7A-F9D00F49AF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C1CB6C-0E93-408A-8A05-3F3AD7C880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05478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9694-A40B-494D-BC57-428CF90A5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404DE1-EE1E-4DB7-8955-A7B86703C5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1912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892446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7146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615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130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9395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1278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5557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2220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2191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5297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2005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83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57.990958725369 %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962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09324-4E41-4023-8838-94ABAB31D1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679813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6B523-CD53-4EE4-AC23-1144250B0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D56605-BEF8-425D-8F10-13170FAF39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920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30579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5184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9237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3093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7583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42398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8710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66696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6397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2488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3915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4623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08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- 2019-03-08 08:51:59 </a:t>
                      </a:r>
                      <a:r>
                        <a:rPr lang="en-US" sz="1000"/>
                        <a:t>
 BUSS in motion – Head of Process, Dr. François Loviat on BUSS Kneader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30.733156049985 %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33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- 2019-02-20 08:56:04 </a:t>
                      </a:r>
                      <a:r>
                        <a:rPr lang="en-US" sz="1000"/>
                        <a:t>
 Buss AG - CEO Dr Philip Nising on working at BUSS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56.941355443403 %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132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- 2019-03-08 14:04:19 </a:t>
                      </a:r>
                      <a:r>
                        <a:rPr lang="en-US" sz="1000"/>
                        <a:t>
 Buss AG - Head of Process, Dr. François Loviat über die BUSS-Kneter-Technologie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27.600608623891 %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735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- 2019-01-22 07:45:03 </a:t>
                      </a:r>
                      <a:r>
                        <a:rPr lang="en-US" sz="1000"/>
                        <a:t>
 Buss AG - CEO Dr. Philip Nising on the company’s journey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56.854384672071 %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30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Buss AG - 2019-01-22 07:45:01 </a:t>
                      </a:r>
                      <a:r>
                        <a:rPr lang="de-DE" sz="1000"/>
                        <a:t>
 Buss AG - CEO Dr. Philip Nising spricht über den Werdegang des Unternehmens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61.202275025278 %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15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Buss AG - 2019-02-20 08:56:03 </a:t>
                      </a:r>
                      <a:r>
                        <a:rPr lang="de-DE" sz="1000"/>
                        <a:t>
 Buss AG - CEO Dr. Philip Nising über das Arbeiten bei BUSS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52.33399750934 %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015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94894-DD94-4CE9-93CB-E78BD2065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732574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0A2A0-8968-4BB8-8757-F5E88626D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6CF62B-9A0A-4021-965F-340D03E0A3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0427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B02B7-CAFB-4CA2-81C0-95CE4FF93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8FAEA-4FCF-4A4F-B45B-E11825FF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23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FCFD9-C17A-4A39-AB1F-605615DBC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0764B9-4235-4ACA-9BC3-26F87F7D85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5914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468055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7766631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7067708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94641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97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69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11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75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34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39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83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20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31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374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214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28AA9-B3DA-4EC5-A11F-42ECED0AB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118626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2DA65-E873-4945-AECC-0D08F7889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B10DD5-D483-4747-8BB0-1046D0FAEC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154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097050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8281743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2684942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62339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82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0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85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9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59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988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E3713F-42A3-4437-B51F-5A6A416E01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527882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335</Words>
  <Application>Microsoft Office PowerPoint</Application>
  <PresentationFormat>On-screen Show (4:3)</PresentationFormat>
  <Paragraphs>187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YouTube Quartal</vt:lpstr>
      <vt:lpstr>Youtube Private Key Metrics Table | BUSS</vt:lpstr>
      <vt:lpstr>Youtube Private Videos Table | BUSS</vt:lpstr>
      <vt:lpstr>Youtube Private Video Views | BUSS</vt:lpstr>
      <vt:lpstr>Youtube Private Traffic Sources by Channel | BUSS</vt:lpstr>
      <vt:lpstr>Youtube Private Devices Table by Channel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2019-04-08T07:05:56Z</dcterms:created>
  <dcterms:modified xsi:type="dcterms:W3CDTF">2019-04-08T07:06:06Z</dcterms:modified>
</cp:coreProperties>
</file>