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2.6636692485219902</c:v>
                </c:pt>
                <c:pt idx="1">
                  <c:v>6.5047855370435999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73-49E6-AB1B-090D47D49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866608"/>
        <c:axId val="280183024"/>
      </c:barChart>
      <c:catAx>
        <c:axId val="34286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83024"/>
        <c:crosses val="autoZero"/>
        <c:auto val="1"/>
        <c:lblAlgn val="ctr"/>
        <c:lblOffset val="100"/>
        <c:noMultiLvlLbl val="0"/>
      </c:catAx>
      <c:valAx>
        <c:axId val="28018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86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</c:v>
                </c:pt>
                <c:pt idx="1">
                  <c:v>58</c:v>
                </c:pt>
                <c:pt idx="2">
                  <c:v>17</c:v>
                </c:pt>
                <c:pt idx="3">
                  <c:v>7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43</c:v>
                </c:pt>
                <c:pt idx="9">
                  <c:v>10</c:v>
                </c:pt>
                <c:pt idx="10">
                  <c:v>11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38</c:v>
                </c:pt>
                <c:pt idx="15">
                  <c:v>20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8</c:v>
                </c:pt>
                <c:pt idx="21">
                  <c:v>83</c:v>
                </c:pt>
                <c:pt idx="22">
                  <c:v>60</c:v>
                </c:pt>
                <c:pt idx="23">
                  <c:v>20</c:v>
                </c:pt>
                <c:pt idx="24">
                  <c:v>7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0</c:v>
                </c:pt>
                <c:pt idx="31">
                  <c:v>16</c:v>
                </c:pt>
                <c:pt idx="32">
                  <c:v>4</c:v>
                </c:pt>
                <c:pt idx="33">
                  <c:v>0</c:v>
                </c:pt>
                <c:pt idx="34">
                  <c:v>1</c:v>
                </c:pt>
                <c:pt idx="35">
                  <c:v>13</c:v>
                </c:pt>
                <c:pt idx="36">
                  <c:v>2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2</c:v>
                </c:pt>
                <c:pt idx="43">
                  <c:v>0</c:v>
                </c:pt>
                <c:pt idx="44">
                  <c:v>6</c:v>
                </c:pt>
                <c:pt idx="45">
                  <c:v>43</c:v>
                </c:pt>
                <c:pt idx="46">
                  <c:v>18</c:v>
                </c:pt>
                <c:pt idx="47">
                  <c:v>6</c:v>
                </c:pt>
                <c:pt idx="48">
                  <c:v>1</c:v>
                </c:pt>
                <c:pt idx="49">
                  <c:v>0</c:v>
                </c:pt>
                <c:pt idx="50">
                  <c:v>203</c:v>
                </c:pt>
                <c:pt idx="51">
                  <c:v>156</c:v>
                </c:pt>
                <c:pt idx="52">
                  <c:v>57</c:v>
                </c:pt>
                <c:pt idx="53">
                  <c:v>37</c:v>
                </c:pt>
                <c:pt idx="54">
                  <c:v>25</c:v>
                </c:pt>
                <c:pt idx="55">
                  <c:v>8</c:v>
                </c:pt>
                <c:pt idx="56">
                  <c:v>3</c:v>
                </c:pt>
                <c:pt idx="57">
                  <c:v>17</c:v>
                </c:pt>
                <c:pt idx="58">
                  <c:v>7</c:v>
                </c:pt>
                <c:pt idx="59">
                  <c:v>6</c:v>
                </c:pt>
                <c:pt idx="60">
                  <c:v>1</c:v>
                </c:pt>
                <c:pt idx="61">
                  <c:v>2</c:v>
                </c:pt>
                <c:pt idx="62">
                  <c:v>2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84</c:v>
                </c:pt>
                <c:pt idx="67">
                  <c:v>46</c:v>
                </c:pt>
                <c:pt idx="68">
                  <c:v>19</c:v>
                </c:pt>
                <c:pt idx="69">
                  <c:v>7</c:v>
                </c:pt>
                <c:pt idx="70">
                  <c:v>6</c:v>
                </c:pt>
                <c:pt idx="71">
                  <c:v>0</c:v>
                </c:pt>
                <c:pt idx="72">
                  <c:v>24</c:v>
                </c:pt>
                <c:pt idx="73">
                  <c:v>7</c:v>
                </c:pt>
                <c:pt idx="74">
                  <c:v>1</c:v>
                </c:pt>
                <c:pt idx="75">
                  <c:v>2</c:v>
                </c:pt>
                <c:pt idx="76">
                  <c:v>0</c:v>
                </c:pt>
                <c:pt idx="77">
                  <c:v>16</c:v>
                </c:pt>
                <c:pt idx="78">
                  <c:v>3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1</c:v>
                </c:pt>
                <c:pt idx="83">
                  <c:v>1</c:v>
                </c:pt>
                <c:pt idx="84">
                  <c:v>0</c:v>
                </c:pt>
                <c:pt idx="85">
                  <c:v>2</c:v>
                </c:pt>
                <c:pt idx="86">
                  <c:v>15</c:v>
                </c:pt>
                <c:pt idx="87">
                  <c:v>4</c:v>
                </c:pt>
                <c:pt idx="88">
                  <c:v>0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6E-4EFA-9400-37ED87F3C0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Buss AG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6E-4EFA-9400-37ED87F3C0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Buss AG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1</c:v>
                </c:pt>
                <c:pt idx="1">
                  <c:v>47</c:v>
                </c:pt>
                <c:pt idx="2">
                  <c:v>16</c:v>
                </c:pt>
                <c:pt idx="3">
                  <c:v>5</c:v>
                </c:pt>
                <c:pt idx="4">
                  <c:v>5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31</c:v>
                </c:pt>
                <c:pt idx="9">
                  <c:v>8</c:v>
                </c:pt>
                <c:pt idx="10">
                  <c:v>11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25</c:v>
                </c:pt>
                <c:pt idx="15">
                  <c:v>20</c:v>
                </c:pt>
                <c:pt idx="16">
                  <c:v>4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70</c:v>
                </c:pt>
                <c:pt idx="22">
                  <c:v>57</c:v>
                </c:pt>
                <c:pt idx="23">
                  <c:v>18</c:v>
                </c:pt>
                <c:pt idx="24">
                  <c:v>6</c:v>
                </c:pt>
                <c:pt idx="25">
                  <c:v>3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33</c:v>
                </c:pt>
                <c:pt idx="46">
                  <c:v>16</c:v>
                </c:pt>
                <c:pt idx="47">
                  <c:v>5</c:v>
                </c:pt>
                <c:pt idx="48">
                  <c:v>1</c:v>
                </c:pt>
                <c:pt idx="49">
                  <c:v>0</c:v>
                </c:pt>
                <c:pt idx="50">
                  <c:v>186</c:v>
                </c:pt>
                <c:pt idx="51">
                  <c:v>156</c:v>
                </c:pt>
                <c:pt idx="52">
                  <c:v>56</c:v>
                </c:pt>
                <c:pt idx="53">
                  <c:v>37</c:v>
                </c:pt>
                <c:pt idx="54">
                  <c:v>25</c:v>
                </c:pt>
                <c:pt idx="55">
                  <c:v>7</c:v>
                </c:pt>
                <c:pt idx="56">
                  <c:v>3</c:v>
                </c:pt>
                <c:pt idx="57">
                  <c:v>2</c:v>
                </c:pt>
                <c:pt idx="58">
                  <c:v>3</c:v>
                </c:pt>
                <c:pt idx="59">
                  <c:v>4</c:v>
                </c:pt>
                <c:pt idx="60">
                  <c:v>1</c:v>
                </c:pt>
                <c:pt idx="61">
                  <c:v>2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73</c:v>
                </c:pt>
                <c:pt idx="67">
                  <c:v>31</c:v>
                </c:pt>
                <c:pt idx="68">
                  <c:v>11</c:v>
                </c:pt>
                <c:pt idx="69">
                  <c:v>6</c:v>
                </c:pt>
                <c:pt idx="70">
                  <c:v>6</c:v>
                </c:pt>
                <c:pt idx="71">
                  <c:v>0</c:v>
                </c:pt>
                <c:pt idx="72">
                  <c:v>4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6E-4EFA-9400-37ED87F3C0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05856"/>
        <c:axId val="43704544"/>
      </c:lineChart>
      <c:dateAx>
        <c:axId val="4370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4544"/>
        <c:crosses val="autoZero"/>
        <c:auto val="1"/>
        <c:lblOffset val="100"/>
        <c:baseTimeUnit val="days"/>
      </c:dateAx>
      <c:valAx>
        <c:axId val="4370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70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13.010569677236299</c:v>
                </c:pt>
                <c:pt idx="1">
                  <c:v>13.383993261481301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AD-450D-A21B-DD819B466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8990984"/>
        <c:axId val="528991640"/>
      </c:barChart>
      <c:catAx>
        <c:axId val="52899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991640"/>
        <c:crosses val="autoZero"/>
        <c:auto val="1"/>
        <c:lblAlgn val="ctr"/>
        <c:lblOffset val="100"/>
        <c:noMultiLvlLbl val="0"/>
      </c:catAx>
      <c:valAx>
        <c:axId val="52899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899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BF3FA-10D0-4158-AECA-0B922F4AC5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(Teil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CB4C5-339B-4FAF-AF29-357CD000E4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875018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505C7-C7A6-4E44-AB4A-217896F40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2FD8D6-DA7F-4EFE-9FC2-1BAE94854D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5696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7928C-53A1-4618-A3DE-8B080D330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72978-6DDF-4E91-91A9-0514538DA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449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FA1EB-BE91-499C-A85B-B729FE1A6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BUSS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430AFD-036E-463F-A027-AE0E1B2FF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612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7566496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6794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260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6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84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7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89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814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38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58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4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57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897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EA106-7816-467E-BC44-6FD5A27A8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07154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6C109-C0B1-46B6-B10E-231A3EC88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BUSS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7EFD2-B98F-4D03-80A7-D54E82841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6762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5133776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9414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84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578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Taiwan, Province of 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02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40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534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59786-59DC-4527-A019-D483372C7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8025182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33447-3F27-409E-BCBD-9E30477B3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6584E6-DF0D-4A93-9C18-F99B3F07F9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048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5EA22-0DF0-4071-9225-A1444FB8E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5A5B6-936F-4079-BFAE-ADA480811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216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63277-A747-46C6-9CB1-0524B9608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AA5984-EB84-4DCF-9C43-FDDE10998F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69855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DA1ED-F0F0-4DBF-927F-D62437E76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873E1-BE9E-4DA3-82F1-163C89F78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6275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</Words>
  <Application>Microsoft Office PowerPoint</Application>
  <PresentationFormat>On-screen Show (4:3)</PresentationFormat>
  <Paragraphs>47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Quartal (Teil 2)</vt:lpstr>
      <vt:lpstr>Facebook Interaction Rate By Post Type | BUSS</vt:lpstr>
      <vt:lpstr>Facebook Reach By Country Table | BUSS - 1 of 2</vt:lpstr>
      <vt:lpstr>Facebook Reach By Country Table | BUSS - 2 of 2</vt:lpstr>
      <vt:lpstr>Facebook Organic, Viral &amp; Paid Reach over Time | BUSS</vt:lpstr>
      <vt:lpstr>Facebook Engagement Rate By Post Type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(Teil 2)</dc:title>
  <dc:creator>Frederik Peiniger</dc:creator>
  <cp:lastModifiedBy>Frederik Peiniger</cp:lastModifiedBy>
  <cp:revision>1</cp:revision>
  <dcterms:created xsi:type="dcterms:W3CDTF">2019-04-08T07:04:35Z</dcterms:created>
  <dcterms:modified xsi:type="dcterms:W3CDTF">2019-04-08T07:04:43Z</dcterms:modified>
</cp:coreProperties>
</file>