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E0D1C-8AD8-402B-95A2-7FACF66F0B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3EB65C-C0D9-4AC6-84C5-2211332FB0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332398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0199A-8E45-4678-A302-BF877B21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FF7CC-80F6-419E-B814-F88060E79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8480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646415951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2729292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2634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6930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2242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4588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0554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9827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8163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4611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5821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7739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3408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0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19.5455 %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592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8.4479 %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29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40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04067-81F9-4C80-BD04-E3230161F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4234512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2019-04-08T07:02:57Z</dcterms:created>
  <dcterms:modified xsi:type="dcterms:W3CDTF">2019-04-08T07:03:02Z</dcterms:modified>
</cp:coreProperties>
</file>