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8459-943A-43B9-B723-DF1ACF1CAF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CCE316-B51A-4D97-9F45-0CAF0A1E86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818165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35018-891D-4A03-B7E1-1E0115488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2A717-CE9D-4BF3-A971-3F2F7CD31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151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9960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324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506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379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662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297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526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242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166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5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24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5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566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CDB2E-BAB9-450A-A7C8-9060FC437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166789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2019-04-08T07:02:34Z</dcterms:created>
  <dcterms:modified xsi:type="dcterms:W3CDTF">2019-04-08T07:02:39Z</dcterms:modified>
</cp:coreProperties>
</file>