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  <c:pt idx="28">
                  <c:v>43553</c:v>
                </c:pt>
                <c:pt idx="29">
                  <c:v>43554</c:v>
                </c:pt>
                <c:pt idx="30">
                  <c:v>43555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8">
                  <c:v>1950</c:v>
                </c:pt>
                <c:pt idx="9">
                  <c:v>1949</c:v>
                </c:pt>
                <c:pt idx="10">
                  <c:v>1946</c:v>
                </c:pt>
                <c:pt idx="11">
                  <c:v>1946</c:v>
                </c:pt>
                <c:pt idx="12">
                  <c:v>1948</c:v>
                </c:pt>
                <c:pt idx="13">
                  <c:v>1948</c:v>
                </c:pt>
                <c:pt idx="14">
                  <c:v>1945</c:v>
                </c:pt>
                <c:pt idx="15">
                  <c:v>1946</c:v>
                </c:pt>
                <c:pt idx="16">
                  <c:v>1946</c:v>
                </c:pt>
                <c:pt idx="17">
                  <c:v>1943</c:v>
                </c:pt>
                <c:pt idx="18">
                  <c:v>1947</c:v>
                </c:pt>
                <c:pt idx="19">
                  <c:v>1947</c:v>
                </c:pt>
                <c:pt idx="20">
                  <c:v>1947</c:v>
                </c:pt>
                <c:pt idx="21">
                  <c:v>1944</c:v>
                </c:pt>
                <c:pt idx="22">
                  <c:v>1946</c:v>
                </c:pt>
                <c:pt idx="23">
                  <c:v>1946</c:v>
                </c:pt>
                <c:pt idx="24">
                  <c:v>1943</c:v>
                </c:pt>
                <c:pt idx="25">
                  <c:v>1945</c:v>
                </c:pt>
                <c:pt idx="26">
                  <c:v>1945</c:v>
                </c:pt>
                <c:pt idx="27">
                  <c:v>1945</c:v>
                </c:pt>
                <c:pt idx="28">
                  <c:v>1941</c:v>
                </c:pt>
                <c:pt idx="29">
                  <c:v>1941</c:v>
                </c:pt>
                <c:pt idx="30">
                  <c:v>1941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63-4467-8DCD-874FEF94B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504200"/>
        <c:axId val="355497312"/>
      </c:lineChart>
      <c:dateAx>
        <c:axId val="355504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497312"/>
        <c:crosses val="autoZero"/>
        <c:auto val="1"/>
        <c:lblOffset val="100"/>
        <c:baseTimeUnit val="days"/>
      </c:dateAx>
      <c:valAx>
        <c:axId val="35549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504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  <c:pt idx="28">
                  <c:v>43553</c:v>
                </c:pt>
                <c:pt idx="29">
                  <c:v>43554</c:v>
                </c:pt>
                <c:pt idx="30">
                  <c:v>43555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562</c:v>
                </c:pt>
                <c:pt idx="1">
                  <c:v>478</c:v>
                </c:pt>
                <c:pt idx="2">
                  <c:v>647</c:v>
                </c:pt>
                <c:pt idx="3">
                  <c:v>723</c:v>
                </c:pt>
                <c:pt idx="4">
                  <c:v>454</c:v>
                </c:pt>
                <c:pt idx="5">
                  <c:v>71</c:v>
                </c:pt>
                <c:pt idx="6">
                  <c:v>114</c:v>
                </c:pt>
                <c:pt idx="7">
                  <c:v>214</c:v>
                </c:pt>
                <c:pt idx="8">
                  <c:v>111</c:v>
                </c:pt>
                <c:pt idx="9">
                  <c:v>94</c:v>
                </c:pt>
                <c:pt idx="10">
                  <c:v>93</c:v>
                </c:pt>
                <c:pt idx="11">
                  <c:v>98</c:v>
                </c:pt>
                <c:pt idx="12">
                  <c:v>72</c:v>
                </c:pt>
                <c:pt idx="13">
                  <c:v>68</c:v>
                </c:pt>
                <c:pt idx="14">
                  <c:v>70</c:v>
                </c:pt>
                <c:pt idx="15">
                  <c:v>54</c:v>
                </c:pt>
                <c:pt idx="16">
                  <c:v>70</c:v>
                </c:pt>
                <c:pt idx="17">
                  <c:v>83</c:v>
                </c:pt>
                <c:pt idx="18">
                  <c:v>95</c:v>
                </c:pt>
                <c:pt idx="19">
                  <c:v>49</c:v>
                </c:pt>
                <c:pt idx="20">
                  <c:v>71</c:v>
                </c:pt>
                <c:pt idx="21">
                  <c:v>80</c:v>
                </c:pt>
                <c:pt idx="22">
                  <c:v>47</c:v>
                </c:pt>
                <c:pt idx="23">
                  <c:v>51</c:v>
                </c:pt>
                <c:pt idx="24">
                  <c:v>87</c:v>
                </c:pt>
                <c:pt idx="25">
                  <c:v>69</c:v>
                </c:pt>
                <c:pt idx="26">
                  <c:v>91</c:v>
                </c:pt>
                <c:pt idx="27">
                  <c:v>81</c:v>
                </c:pt>
                <c:pt idx="28">
                  <c:v>75</c:v>
                </c:pt>
                <c:pt idx="29">
                  <c:v>59</c:v>
                </c:pt>
                <c:pt idx="30">
                  <c:v>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C7-4C44-9D49-984805366F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501248"/>
        <c:axId val="355503216"/>
      </c:lineChart>
      <c:dateAx>
        <c:axId val="355501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503216"/>
        <c:crosses val="autoZero"/>
        <c:auto val="1"/>
        <c:lblOffset val="100"/>
        <c:baseTimeUnit val="days"/>
      </c:dateAx>
      <c:valAx>
        <c:axId val="355503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50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8847F-A312-4743-93EE-AE927B2B1A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53C31B-90D7-4481-9B3B-D959AD9D0A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650203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92E28-7379-4E0C-80A0-B364C23F4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ABE11D-85A0-4F9E-A8F3-C33369456B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4135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241897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1660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8900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1764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5840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3513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378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3524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0640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886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1862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303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54.55352667327 %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647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701348-41D3-46B1-B40B-DE4852D164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564114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D865C-9F78-4BCC-B0A2-4C930013A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019689-D724-49C5-AAEE-A59F43CBA9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32694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84F92-8E45-44E5-A0EF-EE08A07FEA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C2524-D7EE-4360-A13B-10D1DC0C2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969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BBAE8-BB63-4980-A03F-FFFA18EB3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5766EC-4AD1-4049-818D-3FC350F180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04539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56BDE2-A287-4435-9A1A-69A8A228AB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C3A424-A10C-4480-BA3F-AC8D9D9B2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0171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71</Words>
  <Application>Microsoft Office PowerPoint</Application>
  <PresentationFormat>On-screen Show (4:3)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YouTube</vt:lpstr>
      <vt:lpstr>Youtube Private Key Metrics Table | BUSS</vt:lpstr>
      <vt:lpstr>Youtube Subscribers | BUSS</vt:lpstr>
      <vt:lpstr>Youtube Private Video Views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</dc:title>
  <dc:creator>Frederik Peiniger</dc:creator>
  <cp:lastModifiedBy>Frederik Peiniger</cp:lastModifiedBy>
  <cp:revision>1</cp:revision>
  <dcterms:created xsi:type="dcterms:W3CDTF">2019-04-08T06:58:05Z</dcterms:created>
  <dcterms:modified xsi:type="dcterms:W3CDTF">2019-04-08T06:58:11Z</dcterms:modified>
</cp:coreProperties>
</file>